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10287000" cx="18288000"/>
  <p:notesSz cx="6858000" cy="9144000"/>
  <p:embeddedFontLst>
    <p:embeddedFont>
      <p:font typeface="Roboto"/>
      <p:bold r:id="rId42"/>
      <p:boldItalic r:id="rId43"/>
    </p:embeddedFont>
    <p:embeddedFont>
      <p:font typeface="Tenor Sans"/>
      <p:regular r:id="rId44"/>
    </p:embeddedFont>
    <p:embeddedFont>
      <p:font typeface="PT Sans Narrow"/>
      <p:regular r:id="rId45"/>
      <p:bold r:id="rId46"/>
    </p:embeddedFont>
    <p:embeddedFont>
      <p:font typeface="Assistant"/>
      <p:regular r:id="rId47"/>
      <p:bold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font" Target="fonts/Roboto-bold.fntdata"/><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font" Target="fonts/TenorSans-regular.fntdata"/><Relationship Id="rId21" Type="http://schemas.openxmlformats.org/officeDocument/2006/relationships/slide" Target="slides/slide16.xml"/><Relationship Id="rId43" Type="http://schemas.openxmlformats.org/officeDocument/2006/relationships/font" Target="fonts/Roboto-boldItalic.fntdata"/><Relationship Id="rId24" Type="http://schemas.openxmlformats.org/officeDocument/2006/relationships/slide" Target="slides/slide19.xml"/><Relationship Id="rId46" Type="http://schemas.openxmlformats.org/officeDocument/2006/relationships/font" Target="fonts/PTSansNarrow-bold.fntdata"/><Relationship Id="rId23" Type="http://schemas.openxmlformats.org/officeDocument/2006/relationships/slide" Target="slides/slide18.xml"/><Relationship Id="rId45" Type="http://schemas.openxmlformats.org/officeDocument/2006/relationships/font" Target="fonts/PTSansNarrow-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8" Type="http://schemas.openxmlformats.org/officeDocument/2006/relationships/font" Target="fonts/Assistant-bold.fntdata"/><Relationship Id="rId25" Type="http://schemas.openxmlformats.org/officeDocument/2006/relationships/slide" Target="slides/slide20.xml"/><Relationship Id="rId47" Type="http://schemas.openxmlformats.org/officeDocument/2006/relationships/font" Target="fonts/Assistant-regular.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0a2a6c73f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20a2a6c73f7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505bb4b3c3_0_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505bb4b3c3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4f1e57b66d_0_1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4f1e57b66d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4f1e57b66d_0_1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4f1e57b66d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4f1e57b66d_0_1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24f1e57b66d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4f1e57b66d_0_1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4f1e57b66d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505bb4b3c3_0_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2505bb4b3c3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505bb4b3c3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2505bb4b3c3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505bb4b3c3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2505bb4b3c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505bb4b3c3_0_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2505bb4b3c3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4f1e57b66d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4f1e57b66d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505bb4b3c3_0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2505bb4b3c3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505bb4b3c3_0_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2505bb4b3c3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505bb4b3c3_0_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2505bb4b3c3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505bb4b3c3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2505bb4b3c3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4f1e57b66d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4f1e57b66d_0_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4f1e57b66d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24f1e57b66d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4f1e57b66d_0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4f1e57b66d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4f1e57b66d_0_1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4f1e57b66d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4f1e57b66d_0_1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4f1e57b66d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p:nvPr/>
        </p:nvSpPr>
        <p:spPr>
          <a:xfrm>
            <a:off x="0" y="8631788"/>
            <a:ext cx="18288118" cy="1655221"/>
          </a:xfrm>
          <a:custGeom>
            <a:rect b="b" l="l" r="r" t="t"/>
            <a:pathLst>
              <a:path extrusionOk="0" h="435940" w="4816592">
                <a:moveTo>
                  <a:pt x="0" y="0"/>
                </a:moveTo>
                <a:lnTo>
                  <a:pt x="4816592" y="0"/>
                </a:lnTo>
                <a:lnTo>
                  <a:pt x="4816592" y="435940"/>
                </a:lnTo>
                <a:lnTo>
                  <a:pt x="0" y="435940"/>
                </a:lnTo>
                <a:close/>
              </a:path>
            </a:pathLst>
          </a:custGeom>
          <a:solidFill>
            <a:srgbClr val="0C48BB"/>
          </a:solidFill>
          <a:ln>
            <a:noFill/>
          </a:ln>
        </p:spPr>
      </p:sp>
      <p:sp>
        <p:nvSpPr>
          <p:cNvPr id="11" name="Google Shape;11;p3"/>
          <p:cNvSpPr txBox="1"/>
          <p:nvPr>
            <p:ph idx="1" type="body"/>
          </p:nvPr>
        </p:nvSpPr>
        <p:spPr>
          <a:xfrm>
            <a:off x="1507350" y="4731850"/>
            <a:ext cx="8229600" cy="4526100"/>
          </a:xfrm>
          <a:prstGeom prst="rect">
            <a:avLst/>
          </a:prstGeom>
          <a:noFill/>
          <a:ln>
            <a:noFill/>
          </a:ln>
        </p:spPr>
        <p:txBody>
          <a:bodyPr anchorCtr="0" anchor="t" bIns="45700" lIns="91425" spcFirstLastPara="1" rIns="91425" wrap="square" tIns="45700">
            <a:normAutofit/>
          </a:bodyPr>
          <a:lstStyle>
            <a:lvl1pPr indent="-444500" lvl="0" marL="457200" rtl="0" algn="l">
              <a:spcBef>
                <a:spcPts val="360"/>
              </a:spcBef>
              <a:spcAft>
                <a:spcPts val="0"/>
              </a:spcAft>
              <a:buClr>
                <a:schemeClr val="dk1"/>
              </a:buClr>
              <a:buSzPts val="3400"/>
              <a:buFont typeface="Assistant"/>
              <a:buChar char="●"/>
              <a:defRPr sz="3400">
                <a:latin typeface="Assistant"/>
                <a:ea typeface="Assistant"/>
                <a:cs typeface="Assistant"/>
                <a:sym typeface="Assistant"/>
              </a:defRPr>
            </a:lvl1pPr>
            <a:lvl2pPr indent="-444500" lvl="1" marL="914400" rtl="0" algn="l">
              <a:spcBef>
                <a:spcPts val="360"/>
              </a:spcBef>
              <a:spcAft>
                <a:spcPts val="0"/>
              </a:spcAft>
              <a:buClr>
                <a:schemeClr val="dk1"/>
              </a:buClr>
              <a:buSzPts val="3400"/>
              <a:buFont typeface="Assistant"/>
              <a:buChar char="○"/>
              <a:defRPr sz="3400">
                <a:latin typeface="Assistant"/>
                <a:ea typeface="Assistant"/>
                <a:cs typeface="Assistant"/>
                <a:sym typeface="Assistant"/>
              </a:defRPr>
            </a:lvl2pPr>
            <a:lvl3pPr indent="-444500" lvl="2" marL="1371600" rtl="0" algn="l">
              <a:spcBef>
                <a:spcPts val="360"/>
              </a:spcBef>
              <a:spcAft>
                <a:spcPts val="0"/>
              </a:spcAft>
              <a:buClr>
                <a:schemeClr val="dk1"/>
              </a:buClr>
              <a:buSzPts val="3400"/>
              <a:buFont typeface="Assistant"/>
              <a:buChar char="■"/>
              <a:defRPr sz="3400">
                <a:latin typeface="Assistant"/>
                <a:ea typeface="Assistant"/>
                <a:cs typeface="Assistant"/>
                <a:sym typeface="Assistant"/>
              </a:defRPr>
            </a:lvl3pPr>
            <a:lvl4pPr indent="-444500" lvl="3" marL="1828800" rtl="0" algn="l">
              <a:spcBef>
                <a:spcPts val="360"/>
              </a:spcBef>
              <a:spcAft>
                <a:spcPts val="0"/>
              </a:spcAft>
              <a:buClr>
                <a:schemeClr val="dk1"/>
              </a:buClr>
              <a:buSzPts val="3400"/>
              <a:buFont typeface="Assistant"/>
              <a:buChar char="●"/>
              <a:defRPr sz="3400">
                <a:latin typeface="Assistant"/>
                <a:ea typeface="Assistant"/>
                <a:cs typeface="Assistant"/>
                <a:sym typeface="Assistant"/>
              </a:defRPr>
            </a:lvl4pPr>
            <a:lvl5pPr indent="-444500" lvl="4" marL="2286000" rtl="0" algn="l">
              <a:spcBef>
                <a:spcPts val="360"/>
              </a:spcBef>
              <a:spcAft>
                <a:spcPts val="0"/>
              </a:spcAft>
              <a:buClr>
                <a:schemeClr val="dk1"/>
              </a:buClr>
              <a:buSzPts val="3400"/>
              <a:buFont typeface="Assistant"/>
              <a:buChar char="○"/>
              <a:defRPr sz="3400">
                <a:latin typeface="Assistant"/>
                <a:ea typeface="Assistant"/>
                <a:cs typeface="Assistant"/>
                <a:sym typeface="Assistant"/>
              </a:defRPr>
            </a:lvl5pPr>
            <a:lvl6pPr indent="-444500" lvl="5" marL="2743200" rtl="0" algn="l">
              <a:spcBef>
                <a:spcPts val="360"/>
              </a:spcBef>
              <a:spcAft>
                <a:spcPts val="0"/>
              </a:spcAft>
              <a:buClr>
                <a:schemeClr val="dk1"/>
              </a:buClr>
              <a:buSzPts val="3400"/>
              <a:buFont typeface="Assistant"/>
              <a:buChar char="■"/>
              <a:defRPr sz="3400">
                <a:latin typeface="Assistant"/>
                <a:ea typeface="Assistant"/>
                <a:cs typeface="Assistant"/>
                <a:sym typeface="Assistant"/>
              </a:defRPr>
            </a:lvl6pPr>
            <a:lvl7pPr indent="-444500" lvl="6" marL="3200400" rtl="0" algn="l">
              <a:spcBef>
                <a:spcPts val="360"/>
              </a:spcBef>
              <a:spcAft>
                <a:spcPts val="0"/>
              </a:spcAft>
              <a:buClr>
                <a:schemeClr val="dk1"/>
              </a:buClr>
              <a:buSzPts val="3400"/>
              <a:buFont typeface="Assistant"/>
              <a:buChar char="●"/>
              <a:defRPr sz="3400">
                <a:latin typeface="Assistant"/>
                <a:ea typeface="Assistant"/>
                <a:cs typeface="Assistant"/>
                <a:sym typeface="Assistant"/>
              </a:defRPr>
            </a:lvl7pPr>
            <a:lvl8pPr indent="-444500" lvl="7" marL="3657600" rtl="0" algn="l">
              <a:spcBef>
                <a:spcPts val="360"/>
              </a:spcBef>
              <a:spcAft>
                <a:spcPts val="0"/>
              </a:spcAft>
              <a:buClr>
                <a:schemeClr val="dk1"/>
              </a:buClr>
              <a:buSzPts val="3400"/>
              <a:buFont typeface="Assistant"/>
              <a:buChar char="○"/>
              <a:defRPr sz="3400">
                <a:latin typeface="Assistant"/>
                <a:ea typeface="Assistant"/>
                <a:cs typeface="Assistant"/>
                <a:sym typeface="Assistant"/>
              </a:defRPr>
            </a:lvl8pPr>
            <a:lvl9pPr indent="-444500" lvl="8" marL="4114800" rtl="0" algn="l">
              <a:spcBef>
                <a:spcPts val="360"/>
              </a:spcBef>
              <a:spcAft>
                <a:spcPts val="0"/>
              </a:spcAft>
              <a:buClr>
                <a:schemeClr val="dk1"/>
              </a:buClr>
              <a:buSzPts val="3400"/>
              <a:buFont typeface="Assistant"/>
              <a:buChar char="■"/>
              <a:defRPr sz="3400">
                <a:latin typeface="Assistant"/>
                <a:ea typeface="Assistant"/>
                <a:cs typeface="Assistant"/>
                <a:sym typeface="Assistant"/>
              </a:defRPr>
            </a:lvl9pPr>
          </a:lstStyle>
          <a:p/>
        </p:txBody>
      </p:sp>
      <p:sp>
        <p:nvSpPr>
          <p:cNvPr id="12" name="Google Shape;12;p3"/>
          <p:cNvSpPr txBox="1"/>
          <p:nvPr>
            <p:ph type="title"/>
          </p:nvPr>
        </p:nvSpPr>
        <p:spPr>
          <a:xfrm>
            <a:off x="1152300" y="649600"/>
            <a:ext cx="14335800" cy="3389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2300"/>
              <a:buFont typeface="Tenor Sans"/>
              <a:buNone/>
              <a:defRPr sz="12300">
                <a:solidFill>
                  <a:schemeClr val="dk2"/>
                </a:solidFill>
                <a:latin typeface="Tenor Sans"/>
                <a:ea typeface="Tenor Sans"/>
                <a:cs typeface="Tenor Sans"/>
                <a:sym typeface="Tenor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 name="Shape 13"/>
        <p:cNvGrpSpPr/>
        <p:nvPr/>
      </p:nvGrpSpPr>
      <p:grpSpPr>
        <a:xfrm>
          <a:off x="0" y="0"/>
          <a:ext cx="0" cy="0"/>
          <a:chOff x="0" y="0"/>
          <a:chExt cx="0" cy="0"/>
        </a:xfrm>
      </p:grpSpPr>
      <p:sp>
        <p:nvSpPr>
          <p:cNvPr id="14" name="Google Shape;14;p4"/>
          <p:cNvSpPr txBox="1"/>
          <p:nvPr>
            <p:ph idx="1" type="body"/>
          </p:nvPr>
        </p:nvSpPr>
        <p:spPr>
          <a:xfrm>
            <a:off x="1296800" y="2430925"/>
            <a:ext cx="8229600" cy="4526100"/>
          </a:xfrm>
          <a:prstGeom prst="rect">
            <a:avLst/>
          </a:prstGeom>
          <a:noFill/>
          <a:ln>
            <a:noFill/>
          </a:ln>
        </p:spPr>
        <p:txBody>
          <a:bodyPr anchorCtr="0" anchor="t" bIns="45700" lIns="91425" spcFirstLastPara="1" rIns="91425" wrap="square" tIns="45700">
            <a:normAutofit/>
          </a:bodyPr>
          <a:lstStyle>
            <a:lvl1pPr indent="-374650" lvl="0" marL="457200" algn="l">
              <a:spcBef>
                <a:spcPts val="360"/>
              </a:spcBef>
              <a:spcAft>
                <a:spcPts val="0"/>
              </a:spcAft>
              <a:buClr>
                <a:schemeClr val="dk1"/>
              </a:buClr>
              <a:buSzPts val="2300"/>
              <a:buFont typeface="Assistant"/>
              <a:buChar char="●"/>
              <a:defRPr sz="2300">
                <a:latin typeface="Assistant"/>
                <a:ea typeface="Assistant"/>
                <a:cs typeface="Assistant"/>
                <a:sym typeface="Assistant"/>
              </a:defRPr>
            </a:lvl1pPr>
            <a:lvl2pPr indent="-374650" lvl="1" marL="914400" algn="l">
              <a:spcBef>
                <a:spcPts val="360"/>
              </a:spcBef>
              <a:spcAft>
                <a:spcPts val="0"/>
              </a:spcAft>
              <a:buClr>
                <a:schemeClr val="dk1"/>
              </a:buClr>
              <a:buSzPts val="2300"/>
              <a:buFont typeface="Assistant"/>
              <a:buChar char="○"/>
              <a:defRPr sz="2300">
                <a:latin typeface="Assistant"/>
                <a:ea typeface="Assistant"/>
                <a:cs typeface="Assistant"/>
                <a:sym typeface="Assistant"/>
              </a:defRPr>
            </a:lvl2pPr>
            <a:lvl3pPr indent="-374650" lvl="2" marL="1371600" algn="l">
              <a:spcBef>
                <a:spcPts val="360"/>
              </a:spcBef>
              <a:spcAft>
                <a:spcPts val="0"/>
              </a:spcAft>
              <a:buClr>
                <a:schemeClr val="dk1"/>
              </a:buClr>
              <a:buSzPts val="2300"/>
              <a:buFont typeface="Assistant"/>
              <a:buChar char="■"/>
              <a:defRPr sz="2300">
                <a:latin typeface="Assistant"/>
                <a:ea typeface="Assistant"/>
                <a:cs typeface="Assistant"/>
                <a:sym typeface="Assistant"/>
              </a:defRPr>
            </a:lvl3pPr>
            <a:lvl4pPr indent="-374650" lvl="3" marL="1828800" algn="l">
              <a:spcBef>
                <a:spcPts val="360"/>
              </a:spcBef>
              <a:spcAft>
                <a:spcPts val="0"/>
              </a:spcAft>
              <a:buClr>
                <a:schemeClr val="dk1"/>
              </a:buClr>
              <a:buSzPts val="2300"/>
              <a:buFont typeface="Assistant"/>
              <a:buChar char="●"/>
              <a:defRPr sz="2300">
                <a:latin typeface="Assistant"/>
                <a:ea typeface="Assistant"/>
                <a:cs typeface="Assistant"/>
                <a:sym typeface="Assistant"/>
              </a:defRPr>
            </a:lvl4pPr>
            <a:lvl5pPr indent="-374650" lvl="4" marL="2286000" algn="l">
              <a:spcBef>
                <a:spcPts val="360"/>
              </a:spcBef>
              <a:spcAft>
                <a:spcPts val="0"/>
              </a:spcAft>
              <a:buClr>
                <a:schemeClr val="dk1"/>
              </a:buClr>
              <a:buSzPts val="2300"/>
              <a:buFont typeface="Assistant"/>
              <a:buChar char="○"/>
              <a:defRPr sz="2300">
                <a:latin typeface="Assistant"/>
                <a:ea typeface="Assistant"/>
                <a:cs typeface="Assistant"/>
                <a:sym typeface="Assistant"/>
              </a:defRPr>
            </a:lvl5pPr>
            <a:lvl6pPr indent="-374650" lvl="5" marL="2743200" algn="l">
              <a:spcBef>
                <a:spcPts val="360"/>
              </a:spcBef>
              <a:spcAft>
                <a:spcPts val="0"/>
              </a:spcAft>
              <a:buClr>
                <a:schemeClr val="dk1"/>
              </a:buClr>
              <a:buSzPts val="2300"/>
              <a:buFont typeface="Assistant"/>
              <a:buChar char="■"/>
              <a:defRPr sz="2300">
                <a:latin typeface="Assistant"/>
                <a:ea typeface="Assistant"/>
                <a:cs typeface="Assistant"/>
                <a:sym typeface="Assistant"/>
              </a:defRPr>
            </a:lvl6pPr>
            <a:lvl7pPr indent="-374650" lvl="6" marL="3200400" algn="l">
              <a:spcBef>
                <a:spcPts val="360"/>
              </a:spcBef>
              <a:spcAft>
                <a:spcPts val="0"/>
              </a:spcAft>
              <a:buClr>
                <a:schemeClr val="dk1"/>
              </a:buClr>
              <a:buSzPts val="2300"/>
              <a:buFont typeface="Assistant"/>
              <a:buChar char="●"/>
              <a:defRPr sz="2300">
                <a:latin typeface="Assistant"/>
                <a:ea typeface="Assistant"/>
                <a:cs typeface="Assistant"/>
                <a:sym typeface="Assistant"/>
              </a:defRPr>
            </a:lvl7pPr>
            <a:lvl8pPr indent="-374650" lvl="7" marL="3657600" algn="l">
              <a:spcBef>
                <a:spcPts val="360"/>
              </a:spcBef>
              <a:spcAft>
                <a:spcPts val="0"/>
              </a:spcAft>
              <a:buClr>
                <a:schemeClr val="dk1"/>
              </a:buClr>
              <a:buSzPts val="2300"/>
              <a:buFont typeface="Assistant"/>
              <a:buChar char="○"/>
              <a:defRPr sz="2300">
                <a:latin typeface="Assistant"/>
                <a:ea typeface="Assistant"/>
                <a:cs typeface="Assistant"/>
                <a:sym typeface="Assistant"/>
              </a:defRPr>
            </a:lvl8pPr>
            <a:lvl9pPr indent="-374650" lvl="8" marL="4114800" algn="l">
              <a:spcBef>
                <a:spcPts val="360"/>
              </a:spcBef>
              <a:spcAft>
                <a:spcPts val="0"/>
              </a:spcAft>
              <a:buClr>
                <a:schemeClr val="dk1"/>
              </a:buClr>
              <a:buSzPts val="2300"/>
              <a:buFont typeface="Assistant"/>
              <a:buChar char="■"/>
              <a:defRPr sz="2300">
                <a:latin typeface="Assistant"/>
                <a:ea typeface="Assistant"/>
                <a:cs typeface="Assistant"/>
                <a:sym typeface="Assistant"/>
              </a:defRPr>
            </a:lvl9pPr>
          </a:lstStyle>
          <a:p/>
        </p:txBody>
      </p:sp>
      <p:sp>
        <p:nvSpPr>
          <p:cNvPr id="15" name="Google Shape;15;p4"/>
          <p:cNvSpPr/>
          <p:nvPr/>
        </p:nvSpPr>
        <p:spPr>
          <a:xfrm>
            <a:off x="0" y="9258300"/>
            <a:ext cx="18280075" cy="1028255"/>
          </a:xfrm>
          <a:custGeom>
            <a:rect b="b" l="l" r="r" t="t"/>
            <a:pathLst>
              <a:path extrusionOk="0" h="504665" w="8971816">
                <a:moveTo>
                  <a:pt x="0" y="0"/>
                </a:moveTo>
                <a:lnTo>
                  <a:pt x="8971816" y="0"/>
                </a:lnTo>
                <a:lnTo>
                  <a:pt x="8971816" y="504665"/>
                </a:lnTo>
                <a:lnTo>
                  <a:pt x="0" y="504665"/>
                </a:lnTo>
                <a:close/>
              </a:path>
            </a:pathLst>
          </a:custGeom>
          <a:solidFill>
            <a:srgbClr val="0C48BB"/>
          </a:solidFill>
          <a:ln>
            <a:noFill/>
          </a:ln>
        </p:spPr>
      </p:sp>
      <p:sp>
        <p:nvSpPr>
          <p:cNvPr id="16" name="Google Shape;16;p4"/>
          <p:cNvSpPr txBox="1"/>
          <p:nvPr>
            <p:ph type="title"/>
          </p:nvPr>
        </p:nvSpPr>
        <p:spPr>
          <a:xfrm>
            <a:off x="1059175" y="757750"/>
            <a:ext cx="13823400" cy="13620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7500"/>
              <a:buFont typeface="Tenor Sans"/>
              <a:buNone/>
              <a:defRPr sz="7500">
                <a:solidFill>
                  <a:schemeClr val="dk2"/>
                </a:solidFill>
                <a:latin typeface="Tenor Sans"/>
                <a:ea typeface="Tenor Sans"/>
                <a:cs typeface="Tenor Sans"/>
                <a:sym typeface="Tenor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5"/>
          <p:cNvSpPr/>
          <p:nvPr/>
        </p:nvSpPr>
        <p:spPr>
          <a:xfrm>
            <a:off x="0" y="0"/>
            <a:ext cx="18280075" cy="3126283"/>
          </a:xfrm>
          <a:custGeom>
            <a:rect b="b" l="l" r="r" t="t"/>
            <a:pathLst>
              <a:path extrusionOk="0" h="1534372" w="8971816">
                <a:moveTo>
                  <a:pt x="0" y="0"/>
                </a:moveTo>
                <a:lnTo>
                  <a:pt x="8971816" y="0"/>
                </a:lnTo>
                <a:lnTo>
                  <a:pt x="8971816" y="1534372"/>
                </a:lnTo>
                <a:lnTo>
                  <a:pt x="0" y="1534372"/>
                </a:lnTo>
                <a:close/>
              </a:path>
            </a:pathLst>
          </a:custGeom>
          <a:solidFill>
            <a:srgbClr val="0C48BB"/>
          </a:solidFill>
          <a:ln>
            <a:noFill/>
          </a:ln>
        </p:spPr>
      </p:sp>
      <p:sp>
        <p:nvSpPr>
          <p:cNvPr id="19" name="Google Shape;19;p5"/>
          <p:cNvSpPr txBox="1"/>
          <p:nvPr>
            <p:ph type="title"/>
          </p:nvPr>
        </p:nvSpPr>
        <p:spPr>
          <a:xfrm>
            <a:off x="1034175" y="724875"/>
            <a:ext cx="13823400" cy="1362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7500"/>
              <a:buFont typeface="Tenor Sans"/>
              <a:buNone/>
              <a:defRPr sz="7500">
                <a:solidFill>
                  <a:schemeClr val="lt1"/>
                </a:solidFill>
                <a:latin typeface="Tenor Sans"/>
                <a:ea typeface="Tenor Sans"/>
                <a:cs typeface="Tenor Sans"/>
                <a:sym typeface="Tenor Sans"/>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20" name="Google Shape;20;p5"/>
          <p:cNvSpPr txBox="1"/>
          <p:nvPr>
            <p:ph idx="1" type="body"/>
          </p:nvPr>
        </p:nvSpPr>
        <p:spPr>
          <a:xfrm>
            <a:off x="1716675" y="4098675"/>
            <a:ext cx="8229600" cy="4526100"/>
          </a:xfrm>
          <a:prstGeom prst="rect">
            <a:avLst/>
          </a:prstGeom>
          <a:noFill/>
          <a:ln>
            <a:noFill/>
          </a:ln>
        </p:spPr>
        <p:txBody>
          <a:bodyPr anchorCtr="0" anchor="t" bIns="45700" lIns="91425" spcFirstLastPara="1" rIns="91425" wrap="square" tIns="45700">
            <a:normAutofit/>
          </a:bodyPr>
          <a:lstStyle>
            <a:lvl1pPr indent="-374650" lvl="0" marL="457200" rtl="0" algn="l">
              <a:spcBef>
                <a:spcPts val="360"/>
              </a:spcBef>
              <a:spcAft>
                <a:spcPts val="0"/>
              </a:spcAft>
              <a:buClr>
                <a:schemeClr val="dk1"/>
              </a:buClr>
              <a:buSzPts val="2300"/>
              <a:buFont typeface="Assistant"/>
              <a:buChar char="●"/>
              <a:defRPr sz="2300">
                <a:latin typeface="Assistant"/>
                <a:ea typeface="Assistant"/>
                <a:cs typeface="Assistant"/>
                <a:sym typeface="Assistant"/>
              </a:defRPr>
            </a:lvl1pPr>
            <a:lvl2pPr indent="-374650" lvl="1" marL="914400" rtl="0" algn="l">
              <a:spcBef>
                <a:spcPts val="360"/>
              </a:spcBef>
              <a:spcAft>
                <a:spcPts val="0"/>
              </a:spcAft>
              <a:buClr>
                <a:schemeClr val="dk1"/>
              </a:buClr>
              <a:buSzPts val="2300"/>
              <a:buFont typeface="Assistant"/>
              <a:buChar char="○"/>
              <a:defRPr sz="2300">
                <a:latin typeface="Assistant"/>
                <a:ea typeface="Assistant"/>
                <a:cs typeface="Assistant"/>
                <a:sym typeface="Assistant"/>
              </a:defRPr>
            </a:lvl2pPr>
            <a:lvl3pPr indent="-374650" lvl="2" marL="1371600" rtl="0" algn="l">
              <a:spcBef>
                <a:spcPts val="360"/>
              </a:spcBef>
              <a:spcAft>
                <a:spcPts val="0"/>
              </a:spcAft>
              <a:buClr>
                <a:schemeClr val="dk1"/>
              </a:buClr>
              <a:buSzPts val="2300"/>
              <a:buFont typeface="Assistant"/>
              <a:buChar char="■"/>
              <a:defRPr sz="2300">
                <a:latin typeface="Assistant"/>
                <a:ea typeface="Assistant"/>
                <a:cs typeface="Assistant"/>
                <a:sym typeface="Assistant"/>
              </a:defRPr>
            </a:lvl3pPr>
            <a:lvl4pPr indent="-374650" lvl="3" marL="1828800" rtl="0" algn="l">
              <a:spcBef>
                <a:spcPts val="360"/>
              </a:spcBef>
              <a:spcAft>
                <a:spcPts val="0"/>
              </a:spcAft>
              <a:buClr>
                <a:schemeClr val="dk1"/>
              </a:buClr>
              <a:buSzPts val="2300"/>
              <a:buFont typeface="Assistant"/>
              <a:buChar char="●"/>
              <a:defRPr sz="2300">
                <a:latin typeface="Assistant"/>
                <a:ea typeface="Assistant"/>
                <a:cs typeface="Assistant"/>
                <a:sym typeface="Assistant"/>
              </a:defRPr>
            </a:lvl4pPr>
            <a:lvl5pPr indent="-374650" lvl="4" marL="2286000" rtl="0" algn="l">
              <a:spcBef>
                <a:spcPts val="360"/>
              </a:spcBef>
              <a:spcAft>
                <a:spcPts val="0"/>
              </a:spcAft>
              <a:buClr>
                <a:schemeClr val="dk1"/>
              </a:buClr>
              <a:buSzPts val="2300"/>
              <a:buFont typeface="Assistant"/>
              <a:buChar char="○"/>
              <a:defRPr sz="2300">
                <a:latin typeface="Assistant"/>
                <a:ea typeface="Assistant"/>
                <a:cs typeface="Assistant"/>
                <a:sym typeface="Assistant"/>
              </a:defRPr>
            </a:lvl5pPr>
            <a:lvl6pPr indent="-374650" lvl="5" marL="2743200" rtl="0" algn="l">
              <a:spcBef>
                <a:spcPts val="360"/>
              </a:spcBef>
              <a:spcAft>
                <a:spcPts val="0"/>
              </a:spcAft>
              <a:buClr>
                <a:schemeClr val="dk1"/>
              </a:buClr>
              <a:buSzPts val="2300"/>
              <a:buFont typeface="Assistant"/>
              <a:buChar char="■"/>
              <a:defRPr sz="2300">
                <a:latin typeface="Assistant"/>
                <a:ea typeface="Assistant"/>
                <a:cs typeface="Assistant"/>
                <a:sym typeface="Assistant"/>
              </a:defRPr>
            </a:lvl6pPr>
            <a:lvl7pPr indent="-374650" lvl="6" marL="3200400" rtl="0" algn="l">
              <a:spcBef>
                <a:spcPts val="360"/>
              </a:spcBef>
              <a:spcAft>
                <a:spcPts val="0"/>
              </a:spcAft>
              <a:buClr>
                <a:schemeClr val="dk1"/>
              </a:buClr>
              <a:buSzPts val="2300"/>
              <a:buFont typeface="Assistant"/>
              <a:buChar char="●"/>
              <a:defRPr sz="2300">
                <a:latin typeface="Assistant"/>
                <a:ea typeface="Assistant"/>
                <a:cs typeface="Assistant"/>
                <a:sym typeface="Assistant"/>
              </a:defRPr>
            </a:lvl7pPr>
            <a:lvl8pPr indent="-374650" lvl="7" marL="3657600" rtl="0" algn="l">
              <a:spcBef>
                <a:spcPts val="360"/>
              </a:spcBef>
              <a:spcAft>
                <a:spcPts val="0"/>
              </a:spcAft>
              <a:buClr>
                <a:schemeClr val="dk1"/>
              </a:buClr>
              <a:buSzPts val="2300"/>
              <a:buFont typeface="Assistant"/>
              <a:buChar char="○"/>
              <a:defRPr sz="2300">
                <a:latin typeface="Assistant"/>
                <a:ea typeface="Assistant"/>
                <a:cs typeface="Assistant"/>
                <a:sym typeface="Assistant"/>
              </a:defRPr>
            </a:lvl8pPr>
            <a:lvl9pPr indent="-374650" lvl="8" marL="4114800" rtl="0" algn="l">
              <a:spcBef>
                <a:spcPts val="360"/>
              </a:spcBef>
              <a:spcAft>
                <a:spcPts val="0"/>
              </a:spcAft>
              <a:buClr>
                <a:schemeClr val="dk1"/>
              </a:buClr>
              <a:buSzPts val="2300"/>
              <a:buFont typeface="Assistant"/>
              <a:buChar char="■"/>
              <a:defRPr sz="2300">
                <a:latin typeface="Assistant"/>
                <a:ea typeface="Assistant"/>
                <a:cs typeface="Assistant"/>
                <a:sym typeface="Assistant"/>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ntent" type="twoObj">
  <p:cSld name="TWO_OBJECTS">
    <p:spTree>
      <p:nvGrpSpPr>
        <p:cNvPr id="21" name="Shape 21"/>
        <p:cNvGrpSpPr/>
        <p:nvPr/>
      </p:nvGrpSpPr>
      <p:grpSpPr>
        <a:xfrm>
          <a:off x="0" y="0"/>
          <a:ext cx="0" cy="0"/>
          <a:chOff x="0" y="0"/>
          <a:chExt cx="0" cy="0"/>
        </a:xfrm>
      </p:grpSpPr>
      <p:sp>
        <p:nvSpPr>
          <p:cNvPr id="22" name="Google Shape;22;p6"/>
          <p:cNvSpPr/>
          <p:nvPr/>
        </p:nvSpPr>
        <p:spPr>
          <a:xfrm>
            <a:off x="0" y="0"/>
            <a:ext cx="18280075" cy="10330159"/>
          </a:xfrm>
          <a:custGeom>
            <a:rect b="b" l="l" r="r" t="t"/>
            <a:pathLst>
              <a:path extrusionOk="0" h="1534372" w="8971816">
                <a:moveTo>
                  <a:pt x="0" y="0"/>
                </a:moveTo>
                <a:lnTo>
                  <a:pt x="8971816" y="0"/>
                </a:lnTo>
                <a:lnTo>
                  <a:pt x="8971816" y="1534372"/>
                </a:lnTo>
                <a:lnTo>
                  <a:pt x="0" y="1534372"/>
                </a:lnTo>
                <a:close/>
              </a:path>
            </a:pathLst>
          </a:custGeom>
          <a:solidFill>
            <a:srgbClr val="0C48BB"/>
          </a:solidFill>
          <a:ln>
            <a:noFill/>
          </a:ln>
        </p:spPr>
      </p:sp>
      <p:sp>
        <p:nvSpPr>
          <p:cNvPr id="23" name="Google Shape;23;p6"/>
          <p:cNvSpPr txBox="1"/>
          <p:nvPr>
            <p:ph idx="1" type="body"/>
          </p:nvPr>
        </p:nvSpPr>
        <p:spPr>
          <a:xfrm>
            <a:off x="900475" y="4441800"/>
            <a:ext cx="5274000" cy="4526100"/>
          </a:xfrm>
          <a:prstGeom prst="rect">
            <a:avLst/>
          </a:prstGeom>
          <a:noFill/>
          <a:ln>
            <a:noFill/>
          </a:ln>
        </p:spPr>
        <p:txBody>
          <a:bodyPr anchorCtr="0" anchor="t" bIns="45700" lIns="91425" spcFirstLastPara="1" rIns="91425" wrap="square" tIns="45700">
            <a:normAutofit/>
          </a:bodyPr>
          <a:lstStyle>
            <a:lvl1pPr indent="-374650" lvl="0" marL="457200" algn="l">
              <a:spcBef>
                <a:spcPts val="5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1pPr>
            <a:lvl2pPr indent="-374650" lvl="1" marL="914400" algn="l">
              <a:spcBef>
                <a:spcPts val="48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2pPr>
            <a:lvl3pPr indent="-374650" lvl="2" marL="1371600" algn="l">
              <a:spcBef>
                <a:spcPts val="40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3pPr>
            <a:lvl4pPr indent="-374650" lvl="3" marL="1828800" algn="l">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4pPr>
            <a:lvl5pPr indent="-374650" lvl="4" marL="2286000" algn="l">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5pPr>
            <a:lvl6pPr indent="-374650" lvl="5" marL="2743200" algn="l">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6pPr>
            <a:lvl7pPr indent="-374650" lvl="6" marL="3200400" algn="l">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7pPr>
            <a:lvl8pPr indent="-374650" lvl="7" marL="3657600" algn="l">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8pPr>
            <a:lvl9pPr indent="-374650" lvl="8" marL="4114800" algn="l">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9pPr>
          </a:lstStyle>
          <a:p/>
        </p:txBody>
      </p:sp>
      <p:sp>
        <p:nvSpPr>
          <p:cNvPr id="24" name="Google Shape;24;p6"/>
          <p:cNvSpPr txBox="1"/>
          <p:nvPr>
            <p:ph idx="2" type="body"/>
          </p:nvPr>
        </p:nvSpPr>
        <p:spPr>
          <a:xfrm>
            <a:off x="6665375" y="4441800"/>
            <a:ext cx="5274000" cy="4526100"/>
          </a:xfrm>
          <a:prstGeom prst="rect">
            <a:avLst/>
          </a:prstGeom>
          <a:noFill/>
          <a:ln>
            <a:noFill/>
          </a:ln>
        </p:spPr>
        <p:txBody>
          <a:bodyPr anchorCtr="0" anchor="t" bIns="45700" lIns="91425" spcFirstLastPara="1" rIns="91425" wrap="square" tIns="45700">
            <a:normAutofit/>
          </a:bodyPr>
          <a:lstStyle>
            <a:lvl1pPr indent="-374650" lvl="0" marL="457200" rtl="0" algn="l">
              <a:spcBef>
                <a:spcPts val="5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1pPr>
            <a:lvl2pPr indent="-374650" lvl="1" marL="914400" rtl="0" algn="l">
              <a:spcBef>
                <a:spcPts val="48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2pPr>
            <a:lvl3pPr indent="-374650" lvl="2" marL="1371600" rtl="0" algn="l">
              <a:spcBef>
                <a:spcPts val="40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3pPr>
            <a:lvl4pPr indent="-374650" lvl="3" marL="1828800" rtl="0" algn="l">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4pPr>
            <a:lvl5pPr indent="-374650" lvl="4" marL="2286000" rtl="0" algn="l">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5pPr>
            <a:lvl6pPr indent="-374650" lvl="5" marL="2743200" rtl="0" algn="l">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6pPr>
            <a:lvl7pPr indent="-374650" lvl="6" marL="3200400" rtl="0" algn="l">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7pPr>
            <a:lvl8pPr indent="-374650" lvl="7" marL="3657600" rtl="0" algn="l">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8pPr>
            <a:lvl9pPr indent="-374650" lvl="8" marL="4114800" rtl="0" algn="l">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9pPr>
          </a:lstStyle>
          <a:p/>
        </p:txBody>
      </p:sp>
      <p:sp>
        <p:nvSpPr>
          <p:cNvPr id="25" name="Google Shape;25;p6"/>
          <p:cNvSpPr txBox="1"/>
          <p:nvPr>
            <p:ph idx="3" type="body"/>
          </p:nvPr>
        </p:nvSpPr>
        <p:spPr>
          <a:xfrm>
            <a:off x="12522450" y="4441800"/>
            <a:ext cx="5274000" cy="4526100"/>
          </a:xfrm>
          <a:prstGeom prst="rect">
            <a:avLst/>
          </a:prstGeom>
          <a:noFill/>
          <a:ln>
            <a:noFill/>
          </a:ln>
        </p:spPr>
        <p:txBody>
          <a:bodyPr anchorCtr="0" anchor="t" bIns="45700" lIns="91425" spcFirstLastPara="1" rIns="91425" wrap="square" tIns="45700">
            <a:normAutofit/>
          </a:bodyPr>
          <a:lstStyle>
            <a:lvl1pPr indent="-374650" lvl="0" marL="457200" rtl="0" algn="l">
              <a:spcBef>
                <a:spcPts val="5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1pPr>
            <a:lvl2pPr indent="-374650" lvl="1" marL="914400" rtl="0" algn="l">
              <a:spcBef>
                <a:spcPts val="48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2pPr>
            <a:lvl3pPr indent="-374650" lvl="2" marL="1371600" rtl="0" algn="l">
              <a:spcBef>
                <a:spcPts val="40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3pPr>
            <a:lvl4pPr indent="-374650" lvl="3" marL="1828800" rtl="0" algn="l">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4pPr>
            <a:lvl5pPr indent="-374650" lvl="4" marL="2286000" rtl="0" algn="l">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5pPr>
            <a:lvl6pPr indent="-374650" lvl="5" marL="2743200" rtl="0" algn="l">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6pPr>
            <a:lvl7pPr indent="-374650" lvl="6" marL="3200400" rtl="0" algn="l">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7pPr>
            <a:lvl8pPr indent="-374650" lvl="7" marL="3657600" rtl="0" algn="l">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8pPr>
            <a:lvl9pPr indent="-374650" lvl="8" marL="4114800" rtl="0" algn="l">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9pPr>
          </a:lstStyle>
          <a:p/>
        </p:txBody>
      </p:sp>
      <p:cxnSp>
        <p:nvCxnSpPr>
          <p:cNvPr id="26" name="Google Shape;26;p6"/>
          <p:cNvCxnSpPr/>
          <p:nvPr/>
        </p:nvCxnSpPr>
        <p:spPr>
          <a:xfrm rot="-5400000">
            <a:off x="3123221" y="6406499"/>
            <a:ext cx="6195600" cy="0"/>
          </a:xfrm>
          <a:prstGeom prst="straightConnector1">
            <a:avLst/>
          </a:prstGeom>
          <a:noFill/>
          <a:ln cap="flat" cmpd="sng" w="9525">
            <a:solidFill>
              <a:srgbClr val="FFFFFF"/>
            </a:solidFill>
            <a:prstDash val="solid"/>
            <a:round/>
            <a:headEnd len="sm" w="sm" type="none"/>
            <a:tailEnd len="sm" w="sm" type="none"/>
          </a:ln>
        </p:spPr>
      </p:cxnSp>
      <p:cxnSp>
        <p:nvCxnSpPr>
          <p:cNvPr id="27" name="Google Shape;27;p6"/>
          <p:cNvCxnSpPr/>
          <p:nvPr/>
        </p:nvCxnSpPr>
        <p:spPr>
          <a:xfrm rot="-5400000">
            <a:off x="8946460" y="6406499"/>
            <a:ext cx="6195600" cy="0"/>
          </a:xfrm>
          <a:prstGeom prst="straightConnector1">
            <a:avLst/>
          </a:prstGeom>
          <a:noFill/>
          <a:ln cap="flat" cmpd="sng" w="9525">
            <a:solidFill>
              <a:srgbClr val="FFFFFF"/>
            </a:solidFill>
            <a:prstDash val="solid"/>
            <a:round/>
            <a:headEnd len="sm" w="sm" type="none"/>
            <a:tailEnd len="sm" w="sm" type="none"/>
          </a:ln>
        </p:spPr>
      </p:cxnSp>
      <p:sp>
        <p:nvSpPr>
          <p:cNvPr id="28" name="Google Shape;28;p6"/>
          <p:cNvSpPr txBox="1"/>
          <p:nvPr>
            <p:ph type="title"/>
          </p:nvPr>
        </p:nvSpPr>
        <p:spPr>
          <a:xfrm>
            <a:off x="1034175" y="724875"/>
            <a:ext cx="13823400" cy="1362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7500"/>
              <a:buFont typeface="Tenor Sans"/>
              <a:buNone/>
              <a:defRPr sz="7500">
                <a:solidFill>
                  <a:schemeClr val="lt1"/>
                </a:solidFill>
                <a:latin typeface="Tenor Sans"/>
                <a:ea typeface="Tenor Sans"/>
                <a:cs typeface="Tenor Sans"/>
                <a:sym typeface="Tenor Sans"/>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9" name="Shape 29"/>
        <p:cNvGrpSpPr/>
        <p:nvPr/>
      </p:nvGrpSpPr>
      <p:grpSpPr>
        <a:xfrm>
          <a:off x="0" y="0"/>
          <a:ext cx="0" cy="0"/>
          <a:chOff x="0" y="0"/>
          <a:chExt cx="0" cy="0"/>
        </a:xfrm>
      </p:grpSpPr>
      <p:sp>
        <p:nvSpPr>
          <p:cNvPr id="30" name="Google Shape;30;p7"/>
          <p:cNvSpPr/>
          <p:nvPr/>
        </p:nvSpPr>
        <p:spPr>
          <a:xfrm>
            <a:off x="-304050" y="5575575"/>
            <a:ext cx="18592045" cy="4711422"/>
          </a:xfrm>
          <a:custGeom>
            <a:rect b="b" l="l" r="r" t="t"/>
            <a:pathLst>
              <a:path extrusionOk="0" h="435940" w="4816592">
                <a:moveTo>
                  <a:pt x="0" y="0"/>
                </a:moveTo>
                <a:lnTo>
                  <a:pt x="4816592" y="0"/>
                </a:lnTo>
                <a:lnTo>
                  <a:pt x="4816592" y="435940"/>
                </a:lnTo>
                <a:lnTo>
                  <a:pt x="0" y="435940"/>
                </a:lnTo>
                <a:close/>
              </a:path>
            </a:pathLst>
          </a:custGeom>
          <a:solidFill>
            <a:srgbClr val="0C48BB"/>
          </a:solidFill>
          <a:ln>
            <a:noFill/>
          </a:ln>
        </p:spPr>
      </p:sp>
      <p:sp>
        <p:nvSpPr>
          <p:cNvPr id="31" name="Google Shape;31;p7"/>
          <p:cNvSpPr txBox="1"/>
          <p:nvPr>
            <p:ph type="title"/>
          </p:nvPr>
        </p:nvSpPr>
        <p:spPr>
          <a:xfrm>
            <a:off x="7096250" y="2865250"/>
            <a:ext cx="8431200" cy="1362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7500"/>
              <a:buFont typeface="Tenor Sans"/>
              <a:buNone/>
              <a:defRPr sz="7500">
                <a:solidFill>
                  <a:schemeClr val="dk2"/>
                </a:solidFill>
                <a:latin typeface="Tenor Sans"/>
                <a:ea typeface="Tenor Sans"/>
                <a:cs typeface="Tenor Sans"/>
                <a:sym typeface="Tenor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2" name="Google Shape;32;p7"/>
          <p:cNvSpPr/>
          <p:nvPr>
            <p:ph idx="2" type="pic"/>
          </p:nvPr>
        </p:nvSpPr>
        <p:spPr>
          <a:xfrm>
            <a:off x="-7249675" y="-36300"/>
            <a:ext cx="13866600" cy="10399500"/>
          </a:xfrm>
          <a:prstGeom prst="rect">
            <a:avLst/>
          </a:prstGeom>
          <a:noFill/>
          <a:ln>
            <a:noFill/>
          </a:ln>
        </p:spPr>
      </p:sp>
      <p:sp>
        <p:nvSpPr>
          <p:cNvPr id="33" name="Google Shape;33;p7"/>
          <p:cNvSpPr/>
          <p:nvPr/>
        </p:nvSpPr>
        <p:spPr>
          <a:xfrm>
            <a:off x="6335797" y="5495283"/>
            <a:ext cx="3086608" cy="259388"/>
          </a:xfrm>
          <a:custGeom>
            <a:rect b="b" l="l" r="r" t="t"/>
            <a:pathLst>
              <a:path extrusionOk="0" h="68305" w="812800">
                <a:moveTo>
                  <a:pt x="0" y="0"/>
                </a:moveTo>
                <a:lnTo>
                  <a:pt x="812800" y="0"/>
                </a:lnTo>
                <a:lnTo>
                  <a:pt x="812800" y="68305"/>
                </a:lnTo>
                <a:lnTo>
                  <a:pt x="0" y="68305"/>
                </a:lnTo>
                <a:close/>
              </a:path>
            </a:pathLst>
          </a:custGeom>
          <a:solidFill>
            <a:srgbClr val="B4E3EF"/>
          </a:solidFill>
          <a:ln>
            <a:noFill/>
          </a:ln>
        </p:spPr>
      </p:sp>
      <p:sp>
        <p:nvSpPr>
          <p:cNvPr id="34" name="Google Shape;34;p7"/>
          <p:cNvSpPr txBox="1"/>
          <p:nvPr>
            <p:ph idx="1" type="body"/>
          </p:nvPr>
        </p:nvSpPr>
        <p:spPr>
          <a:xfrm>
            <a:off x="7471950" y="5953250"/>
            <a:ext cx="8229600" cy="4526100"/>
          </a:xfrm>
          <a:prstGeom prst="rect">
            <a:avLst/>
          </a:prstGeom>
          <a:noFill/>
          <a:ln>
            <a:noFill/>
          </a:ln>
        </p:spPr>
        <p:txBody>
          <a:bodyPr anchorCtr="0" anchor="t" bIns="45700" lIns="91425" spcFirstLastPara="1" rIns="91425" wrap="square" tIns="45700">
            <a:normAutofit/>
          </a:bodyPr>
          <a:lstStyle>
            <a:lvl1pPr indent="-374650" lvl="0" marL="457200" rtl="0" algn="l">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1pPr>
            <a:lvl2pPr indent="-374650" lvl="1" marL="914400" rtl="0" algn="l">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2pPr>
            <a:lvl3pPr indent="-374650" lvl="2" marL="1371600" rtl="0" algn="l">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3pPr>
            <a:lvl4pPr indent="-374650" lvl="3" marL="1828800" rtl="0" algn="l">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4pPr>
            <a:lvl5pPr indent="-374650" lvl="4" marL="2286000" rtl="0" algn="l">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5pPr>
            <a:lvl6pPr indent="-374650" lvl="5" marL="2743200" rtl="0" algn="l">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6pPr>
            <a:lvl7pPr indent="-374650" lvl="6" marL="3200400" rtl="0" algn="l">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7pPr>
            <a:lvl8pPr indent="-374650" lvl="7" marL="3657600" rtl="0" algn="l">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8pPr>
            <a:lvl9pPr indent="-374650" lvl="8" marL="4114800" rtl="0" algn="l">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type="titleOnly">
  <p:cSld name="TITLE_ONLY">
    <p:spTree>
      <p:nvGrpSpPr>
        <p:cNvPr id="35" name="Shape 35"/>
        <p:cNvGrpSpPr/>
        <p:nvPr/>
      </p:nvGrpSpPr>
      <p:grpSpPr>
        <a:xfrm>
          <a:off x="0" y="0"/>
          <a:ext cx="0" cy="0"/>
          <a:chOff x="0" y="0"/>
          <a:chExt cx="0" cy="0"/>
        </a:xfrm>
      </p:grpSpPr>
      <p:sp>
        <p:nvSpPr>
          <p:cNvPr id="36" name="Google Shape;36;p8"/>
          <p:cNvSpPr/>
          <p:nvPr/>
        </p:nvSpPr>
        <p:spPr>
          <a:xfrm>
            <a:off x="-34848" y="0"/>
            <a:ext cx="18314908" cy="10282543"/>
          </a:xfrm>
          <a:custGeom>
            <a:rect b="b" l="l" r="r" t="t"/>
            <a:pathLst>
              <a:path extrusionOk="0" h="5046647" w="8988912">
                <a:moveTo>
                  <a:pt x="0" y="0"/>
                </a:moveTo>
                <a:lnTo>
                  <a:pt x="8988912" y="0"/>
                </a:lnTo>
                <a:lnTo>
                  <a:pt x="8988912" y="5046647"/>
                </a:lnTo>
                <a:lnTo>
                  <a:pt x="0" y="5046647"/>
                </a:lnTo>
                <a:close/>
              </a:path>
            </a:pathLst>
          </a:custGeom>
          <a:solidFill>
            <a:srgbClr val="0C48BB"/>
          </a:solidFill>
          <a:ln>
            <a:noFill/>
          </a:ln>
        </p:spPr>
      </p:sp>
      <p:sp>
        <p:nvSpPr>
          <p:cNvPr id="37" name="Google Shape;37;p8"/>
          <p:cNvSpPr txBox="1"/>
          <p:nvPr>
            <p:ph idx="1" type="body"/>
          </p:nvPr>
        </p:nvSpPr>
        <p:spPr>
          <a:xfrm>
            <a:off x="4463000" y="4304700"/>
            <a:ext cx="9464400" cy="4526100"/>
          </a:xfrm>
          <a:prstGeom prst="rect">
            <a:avLst/>
          </a:prstGeom>
          <a:noFill/>
          <a:ln>
            <a:noFill/>
          </a:ln>
        </p:spPr>
        <p:txBody>
          <a:bodyPr anchorCtr="0" anchor="t" bIns="45700" lIns="91425" spcFirstLastPara="1" rIns="91425" wrap="square" tIns="45700">
            <a:normAutofit/>
          </a:bodyPr>
          <a:lstStyle>
            <a:lvl1pPr indent="-450850" lvl="0" marL="457200" rtl="0" algn="l">
              <a:spcBef>
                <a:spcPts val="360"/>
              </a:spcBef>
              <a:spcAft>
                <a:spcPts val="0"/>
              </a:spcAft>
              <a:buClr>
                <a:schemeClr val="lt1"/>
              </a:buClr>
              <a:buSzPts val="3500"/>
              <a:buFont typeface="Assistant"/>
              <a:buChar char="●"/>
              <a:defRPr sz="3500">
                <a:solidFill>
                  <a:schemeClr val="lt1"/>
                </a:solidFill>
                <a:latin typeface="Assistant"/>
                <a:ea typeface="Assistant"/>
                <a:cs typeface="Assistant"/>
                <a:sym typeface="Assistant"/>
              </a:defRPr>
            </a:lvl1pPr>
            <a:lvl2pPr indent="-450850" lvl="1" marL="914400" rtl="0" algn="l">
              <a:spcBef>
                <a:spcPts val="360"/>
              </a:spcBef>
              <a:spcAft>
                <a:spcPts val="0"/>
              </a:spcAft>
              <a:buClr>
                <a:schemeClr val="lt1"/>
              </a:buClr>
              <a:buSzPts val="3500"/>
              <a:buFont typeface="Assistant"/>
              <a:buChar char="○"/>
              <a:defRPr sz="3500">
                <a:solidFill>
                  <a:schemeClr val="lt1"/>
                </a:solidFill>
                <a:latin typeface="Assistant"/>
                <a:ea typeface="Assistant"/>
                <a:cs typeface="Assistant"/>
                <a:sym typeface="Assistant"/>
              </a:defRPr>
            </a:lvl2pPr>
            <a:lvl3pPr indent="-450850" lvl="2" marL="1371600" rtl="0" algn="l">
              <a:spcBef>
                <a:spcPts val="360"/>
              </a:spcBef>
              <a:spcAft>
                <a:spcPts val="0"/>
              </a:spcAft>
              <a:buClr>
                <a:schemeClr val="lt1"/>
              </a:buClr>
              <a:buSzPts val="3500"/>
              <a:buFont typeface="Assistant"/>
              <a:buChar char="■"/>
              <a:defRPr sz="3500">
                <a:solidFill>
                  <a:schemeClr val="lt1"/>
                </a:solidFill>
                <a:latin typeface="Assistant"/>
                <a:ea typeface="Assistant"/>
                <a:cs typeface="Assistant"/>
                <a:sym typeface="Assistant"/>
              </a:defRPr>
            </a:lvl3pPr>
            <a:lvl4pPr indent="-450850" lvl="3" marL="1828800" rtl="0" algn="l">
              <a:spcBef>
                <a:spcPts val="360"/>
              </a:spcBef>
              <a:spcAft>
                <a:spcPts val="0"/>
              </a:spcAft>
              <a:buClr>
                <a:schemeClr val="lt1"/>
              </a:buClr>
              <a:buSzPts val="3500"/>
              <a:buFont typeface="Assistant"/>
              <a:buChar char="●"/>
              <a:defRPr sz="3500">
                <a:solidFill>
                  <a:schemeClr val="lt1"/>
                </a:solidFill>
                <a:latin typeface="Assistant"/>
                <a:ea typeface="Assistant"/>
                <a:cs typeface="Assistant"/>
                <a:sym typeface="Assistant"/>
              </a:defRPr>
            </a:lvl4pPr>
            <a:lvl5pPr indent="-450850" lvl="4" marL="2286000" rtl="0" algn="l">
              <a:spcBef>
                <a:spcPts val="360"/>
              </a:spcBef>
              <a:spcAft>
                <a:spcPts val="0"/>
              </a:spcAft>
              <a:buClr>
                <a:schemeClr val="lt1"/>
              </a:buClr>
              <a:buSzPts val="3500"/>
              <a:buFont typeface="Assistant"/>
              <a:buChar char="○"/>
              <a:defRPr sz="3500">
                <a:solidFill>
                  <a:schemeClr val="lt1"/>
                </a:solidFill>
                <a:latin typeface="Assistant"/>
                <a:ea typeface="Assistant"/>
                <a:cs typeface="Assistant"/>
                <a:sym typeface="Assistant"/>
              </a:defRPr>
            </a:lvl5pPr>
            <a:lvl6pPr indent="-450850" lvl="5" marL="2743200" rtl="0" algn="l">
              <a:spcBef>
                <a:spcPts val="360"/>
              </a:spcBef>
              <a:spcAft>
                <a:spcPts val="0"/>
              </a:spcAft>
              <a:buClr>
                <a:schemeClr val="lt1"/>
              </a:buClr>
              <a:buSzPts val="3500"/>
              <a:buFont typeface="Assistant"/>
              <a:buChar char="■"/>
              <a:defRPr sz="3500">
                <a:solidFill>
                  <a:schemeClr val="lt1"/>
                </a:solidFill>
                <a:latin typeface="Assistant"/>
                <a:ea typeface="Assistant"/>
                <a:cs typeface="Assistant"/>
                <a:sym typeface="Assistant"/>
              </a:defRPr>
            </a:lvl6pPr>
            <a:lvl7pPr indent="-450850" lvl="6" marL="3200400" rtl="0" algn="l">
              <a:spcBef>
                <a:spcPts val="360"/>
              </a:spcBef>
              <a:spcAft>
                <a:spcPts val="0"/>
              </a:spcAft>
              <a:buClr>
                <a:schemeClr val="lt1"/>
              </a:buClr>
              <a:buSzPts val="3500"/>
              <a:buFont typeface="Assistant"/>
              <a:buChar char="●"/>
              <a:defRPr sz="3500">
                <a:solidFill>
                  <a:schemeClr val="lt1"/>
                </a:solidFill>
                <a:latin typeface="Assistant"/>
                <a:ea typeface="Assistant"/>
                <a:cs typeface="Assistant"/>
                <a:sym typeface="Assistant"/>
              </a:defRPr>
            </a:lvl7pPr>
            <a:lvl8pPr indent="-450850" lvl="7" marL="3657600" rtl="0" algn="l">
              <a:spcBef>
                <a:spcPts val="360"/>
              </a:spcBef>
              <a:spcAft>
                <a:spcPts val="0"/>
              </a:spcAft>
              <a:buClr>
                <a:schemeClr val="lt1"/>
              </a:buClr>
              <a:buSzPts val="3500"/>
              <a:buFont typeface="Assistant"/>
              <a:buChar char="○"/>
              <a:defRPr sz="3500">
                <a:solidFill>
                  <a:schemeClr val="lt1"/>
                </a:solidFill>
                <a:latin typeface="Assistant"/>
                <a:ea typeface="Assistant"/>
                <a:cs typeface="Assistant"/>
                <a:sym typeface="Assistant"/>
              </a:defRPr>
            </a:lvl8pPr>
            <a:lvl9pPr indent="-450850" lvl="8" marL="4114800" rtl="0" algn="l">
              <a:spcBef>
                <a:spcPts val="360"/>
              </a:spcBef>
              <a:spcAft>
                <a:spcPts val="0"/>
              </a:spcAft>
              <a:buClr>
                <a:schemeClr val="lt1"/>
              </a:buClr>
              <a:buSzPts val="3500"/>
              <a:buFont typeface="Assistant"/>
              <a:buChar char="■"/>
              <a:defRPr sz="3500">
                <a:solidFill>
                  <a:schemeClr val="lt1"/>
                </a:solidFill>
                <a:latin typeface="Assistant"/>
                <a:ea typeface="Assistant"/>
                <a:cs typeface="Assistant"/>
                <a:sym typeface="Assistant"/>
              </a:defRPr>
            </a:lvl9pPr>
          </a:lstStyle>
          <a:p/>
        </p:txBody>
      </p:sp>
      <p:sp>
        <p:nvSpPr>
          <p:cNvPr id="38" name="Google Shape;38;p8"/>
          <p:cNvSpPr txBox="1"/>
          <p:nvPr>
            <p:ph type="title"/>
          </p:nvPr>
        </p:nvSpPr>
        <p:spPr>
          <a:xfrm>
            <a:off x="2377100" y="2752425"/>
            <a:ext cx="13823400" cy="1362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7500"/>
              <a:buFont typeface="Tenor Sans"/>
              <a:buNone/>
              <a:defRPr sz="7500">
                <a:solidFill>
                  <a:schemeClr val="lt1"/>
                </a:solidFill>
                <a:latin typeface="Tenor Sans"/>
                <a:ea typeface="Tenor Sans"/>
                <a:cs typeface="Tenor Sans"/>
                <a:sym typeface="Tenor Sans"/>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9" name="Shape 39"/>
        <p:cNvGrpSpPr/>
        <p:nvPr/>
      </p:nvGrpSpPr>
      <p:grpSpPr>
        <a:xfrm>
          <a:off x="0" y="0"/>
          <a:ext cx="0" cy="0"/>
          <a:chOff x="0" y="0"/>
          <a:chExt cx="0" cy="0"/>
        </a:xfrm>
      </p:grpSpPr>
      <p:sp>
        <p:nvSpPr>
          <p:cNvPr id="40" name="Google Shape;40;p9"/>
          <p:cNvSpPr/>
          <p:nvPr/>
        </p:nvSpPr>
        <p:spPr>
          <a:xfrm>
            <a:off x="-9" y="-3610"/>
            <a:ext cx="5782276" cy="10286150"/>
          </a:xfrm>
          <a:custGeom>
            <a:rect b="b" l="l" r="r" t="t"/>
            <a:pathLst>
              <a:path extrusionOk="0" h="5048417" w="2837927">
                <a:moveTo>
                  <a:pt x="0" y="0"/>
                </a:moveTo>
                <a:lnTo>
                  <a:pt x="2837927" y="0"/>
                </a:lnTo>
                <a:lnTo>
                  <a:pt x="2837927" y="5048417"/>
                </a:lnTo>
                <a:lnTo>
                  <a:pt x="0" y="5048417"/>
                </a:lnTo>
                <a:close/>
              </a:path>
            </a:pathLst>
          </a:custGeom>
          <a:solidFill>
            <a:srgbClr val="0C48BB"/>
          </a:solidFill>
          <a:ln>
            <a:noFill/>
          </a:ln>
        </p:spPr>
      </p:sp>
      <p:sp>
        <p:nvSpPr>
          <p:cNvPr id="41" name="Google Shape;41;p9"/>
          <p:cNvSpPr/>
          <p:nvPr>
            <p:ph idx="2" type="pic"/>
          </p:nvPr>
        </p:nvSpPr>
        <p:spPr>
          <a:xfrm>
            <a:off x="-911324" y="1969975"/>
            <a:ext cx="8172900" cy="6129600"/>
          </a:xfrm>
          <a:prstGeom prst="rect">
            <a:avLst/>
          </a:prstGeom>
          <a:noFill/>
          <a:ln>
            <a:noFill/>
          </a:ln>
        </p:spPr>
      </p:sp>
      <p:sp>
        <p:nvSpPr>
          <p:cNvPr id="42" name="Google Shape;42;p9"/>
          <p:cNvSpPr txBox="1"/>
          <p:nvPr>
            <p:ph idx="1" type="body"/>
          </p:nvPr>
        </p:nvSpPr>
        <p:spPr>
          <a:xfrm>
            <a:off x="7543625" y="3352375"/>
            <a:ext cx="8229600" cy="4526100"/>
          </a:xfrm>
          <a:prstGeom prst="rect">
            <a:avLst/>
          </a:prstGeom>
          <a:noFill/>
          <a:ln>
            <a:noFill/>
          </a:ln>
        </p:spPr>
        <p:txBody>
          <a:bodyPr anchorCtr="0" anchor="t" bIns="45700" lIns="91425" spcFirstLastPara="1" rIns="91425" wrap="square" tIns="45700">
            <a:normAutofit/>
          </a:bodyPr>
          <a:lstStyle>
            <a:lvl1pPr indent="-374650" lvl="0" marL="457200" rtl="0" algn="l">
              <a:spcBef>
                <a:spcPts val="360"/>
              </a:spcBef>
              <a:spcAft>
                <a:spcPts val="0"/>
              </a:spcAft>
              <a:buClr>
                <a:schemeClr val="dk1"/>
              </a:buClr>
              <a:buSzPts val="2300"/>
              <a:buFont typeface="Assistant"/>
              <a:buChar char="●"/>
              <a:defRPr sz="2300">
                <a:latin typeface="Assistant"/>
                <a:ea typeface="Assistant"/>
                <a:cs typeface="Assistant"/>
                <a:sym typeface="Assistant"/>
              </a:defRPr>
            </a:lvl1pPr>
            <a:lvl2pPr indent="-374650" lvl="1" marL="914400" rtl="0" algn="l">
              <a:spcBef>
                <a:spcPts val="360"/>
              </a:spcBef>
              <a:spcAft>
                <a:spcPts val="0"/>
              </a:spcAft>
              <a:buClr>
                <a:schemeClr val="dk1"/>
              </a:buClr>
              <a:buSzPts val="2300"/>
              <a:buFont typeface="Assistant"/>
              <a:buChar char="○"/>
              <a:defRPr sz="2300">
                <a:latin typeface="Assistant"/>
                <a:ea typeface="Assistant"/>
                <a:cs typeface="Assistant"/>
                <a:sym typeface="Assistant"/>
              </a:defRPr>
            </a:lvl2pPr>
            <a:lvl3pPr indent="-374650" lvl="2" marL="1371600" rtl="0" algn="l">
              <a:spcBef>
                <a:spcPts val="360"/>
              </a:spcBef>
              <a:spcAft>
                <a:spcPts val="0"/>
              </a:spcAft>
              <a:buClr>
                <a:schemeClr val="dk1"/>
              </a:buClr>
              <a:buSzPts val="2300"/>
              <a:buFont typeface="Assistant"/>
              <a:buChar char="■"/>
              <a:defRPr sz="2300">
                <a:latin typeface="Assistant"/>
                <a:ea typeface="Assistant"/>
                <a:cs typeface="Assistant"/>
                <a:sym typeface="Assistant"/>
              </a:defRPr>
            </a:lvl3pPr>
            <a:lvl4pPr indent="-374650" lvl="3" marL="1828800" rtl="0" algn="l">
              <a:spcBef>
                <a:spcPts val="360"/>
              </a:spcBef>
              <a:spcAft>
                <a:spcPts val="0"/>
              </a:spcAft>
              <a:buClr>
                <a:schemeClr val="dk1"/>
              </a:buClr>
              <a:buSzPts val="2300"/>
              <a:buFont typeface="Assistant"/>
              <a:buChar char="●"/>
              <a:defRPr sz="2300">
                <a:latin typeface="Assistant"/>
                <a:ea typeface="Assistant"/>
                <a:cs typeface="Assistant"/>
                <a:sym typeface="Assistant"/>
              </a:defRPr>
            </a:lvl4pPr>
            <a:lvl5pPr indent="-374650" lvl="4" marL="2286000" rtl="0" algn="l">
              <a:spcBef>
                <a:spcPts val="360"/>
              </a:spcBef>
              <a:spcAft>
                <a:spcPts val="0"/>
              </a:spcAft>
              <a:buClr>
                <a:schemeClr val="dk1"/>
              </a:buClr>
              <a:buSzPts val="2300"/>
              <a:buFont typeface="Assistant"/>
              <a:buChar char="○"/>
              <a:defRPr sz="2300">
                <a:latin typeface="Assistant"/>
                <a:ea typeface="Assistant"/>
                <a:cs typeface="Assistant"/>
                <a:sym typeface="Assistant"/>
              </a:defRPr>
            </a:lvl5pPr>
            <a:lvl6pPr indent="-374650" lvl="5" marL="2743200" rtl="0" algn="l">
              <a:spcBef>
                <a:spcPts val="360"/>
              </a:spcBef>
              <a:spcAft>
                <a:spcPts val="0"/>
              </a:spcAft>
              <a:buClr>
                <a:schemeClr val="dk1"/>
              </a:buClr>
              <a:buSzPts val="2300"/>
              <a:buFont typeface="Assistant"/>
              <a:buChar char="■"/>
              <a:defRPr sz="2300">
                <a:latin typeface="Assistant"/>
                <a:ea typeface="Assistant"/>
                <a:cs typeface="Assistant"/>
                <a:sym typeface="Assistant"/>
              </a:defRPr>
            </a:lvl6pPr>
            <a:lvl7pPr indent="-374650" lvl="6" marL="3200400" rtl="0" algn="l">
              <a:spcBef>
                <a:spcPts val="360"/>
              </a:spcBef>
              <a:spcAft>
                <a:spcPts val="0"/>
              </a:spcAft>
              <a:buClr>
                <a:schemeClr val="dk1"/>
              </a:buClr>
              <a:buSzPts val="2300"/>
              <a:buFont typeface="Assistant"/>
              <a:buChar char="●"/>
              <a:defRPr sz="2300">
                <a:latin typeface="Assistant"/>
                <a:ea typeface="Assistant"/>
                <a:cs typeface="Assistant"/>
                <a:sym typeface="Assistant"/>
              </a:defRPr>
            </a:lvl7pPr>
            <a:lvl8pPr indent="-374650" lvl="7" marL="3657600" rtl="0" algn="l">
              <a:spcBef>
                <a:spcPts val="360"/>
              </a:spcBef>
              <a:spcAft>
                <a:spcPts val="0"/>
              </a:spcAft>
              <a:buClr>
                <a:schemeClr val="dk1"/>
              </a:buClr>
              <a:buSzPts val="2300"/>
              <a:buFont typeface="Assistant"/>
              <a:buChar char="○"/>
              <a:defRPr sz="2300">
                <a:latin typeface="Assistant"/>
                <a:ea typeface="Assistant"/>
                <a:cs typeface="Assistant"/>
                <a:sym typeface="Assistant"/>
              </a:defRPr>
            </a:lvl8pPr>
            <a:lvl9pPr indent="-374650" lvl="8" marL="4114800" rtl="0" algn="l">
              <a:spcBef>
                <a:spcPts val="360"/>
              </a:spcBef>
              <a:spcAft>
                <a:spcPts val="0"/>
              </a:spcAft>
              <a:buClr>
                <a:schemeClr val="dk1"/>
              </a:buClr>
              <a:buSzPts val="2300"/>
              <a:buFont typeface="Assistant"/>
              <a:buChar char="■"/>
              <a:defRPr sz="2300">
                <a:latin typeface="Assistant"/>
                <a:ea typeface="Assistant"/>
                <a:cs typeface="Assistant"/>
                <a:sym typeface="Assistant"/>
              </a:defRPr>
            </a:lvl9pPr>
          </a:lstStyle>
          <a:p/>
        </p:txBody>
      </p:sp>
      <p:sp>
        <p:nvSpPr>
          <p:cNvPr id="43" name="Google Shape;43;p9"/>
          <p:cNvSpPr txBox="1"/>
          <p:nvPr>
            <p:ph type="title"/>
          </p:nvPr>
        </p:nvSpPr>
        <p:spPr>
          <a:xfrm>
            <a:off x="7643275" y="1969975"/>
            <a:ext cx="13823400" cy="1362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7500"/>
              <a:buFont typeface="Tenor Sans"/>
              <a:buNone/>
              <a:defRPr sz="7500">
                <a:solidFill>
                  <a:schemeClr val="dk2"/>
                </a:solidFill>
                <a:latin typeface="Tenor Sans"/>
                <a:ea typeface="Tenor Sans"/>
                <a:cs typeface="Tenor Sans"/>
                <a:sym typeface="Tenor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4" name="Shape 44"/>
        <p:cNvGrpSpPr/>
        <p:nvPr/>
      </p:nvGrpSpPr>
      <p:grpSpPr>
        <a:xfrm>
          <a:off x="0" y="0"/>
          <a:ext cx="0" cy="0"/>
          <a:chOff x="0" y="0"/>
          <a:chExt cx="0" cy="0"/>
        </a:xfrm>
      </p:grpSpPr>
      <p:sp>
        <p:nvSpPr>
          <p:cNvPr id="45" name="Google Shape;45;p10"/>
          <p:cNvSpPr/>
          <p:nvPr/>
        </p:nvSpPr>
        <p:spPr>
          <a:xfrm>
            <a:off x="12503216" y="-3610"/>
            <a:ext cx="5782276" cy="10286150"/>
          </a:xfrm>
          <a:custGeom>
            <a:rect b="b" l="l" r="r" t="t"/>
            <a:pathLst>
              <a:path extrusionOk="0" h="5048417" w="2837927">
                <a:moveTo>
                  <a:pt x="0" y="0"/>
                </a:moveTo>
                <a:lnTo>
                  <a:pt x="2837927" y="0"/>
                </a:lnTo>
                <a:lnTo>
                  <a:pt x="2837927" y="5048417"/>
                </a:lnTo>
                <a:lnTo>
                  <a:pt x="0" y="5048417"/>
                </a:lnTo>
                <a:close/>
              </a:path>
            </a:pathLst>
          </a:custGeom>
          <a:solidFill>
            <a:srgbClr val="0C48BB"/>
          </a:solidFill>
          <a:ln>
            <a:noFill/>
          </a:ln>
        </p:spPr>
      </p:sp>
      <p:sp>
        <p:nvSpPr>
          <p:cNvPr id="46" name="Google Shape;46;p10"/>
          <p:cNvSpPr/>
          <p:nvPr>
            <p:ph idx="2" type="pic"/>
          </p:nvPr>
        </p:nvSpPr>
        <p:spPr>
          <a:xfrm>
            <a:off x="10115051" y="1908550"/>
            <a:ext cx="8172900" cy="6129600"/>
          </a:xfrm>
          <a:prstGeom prst="rect">
            <a:avLst/>
          </a:prstGeom>
          <a:noFill/>
          <a:ln>
            <a:noFill/>
          </a:ln>
        </p:spPr>
      </p:sp>
      <p:sp>
        <p:nvSpPr>
          <p:cNvPr id="47" name="Google Shape;47;p10"/>
          <p:cNvSpPr/>
          <p:nvPr/>
        </p:nvSpPr>
        <p:spPr>
          <a:xfrm>
            <a:off x="789072" y="5612758"/>
            <a:ext cx="9974316" cy="106960"/>
          </a:xfrm>
          <a:custGeom>
            <a:rect b="b" l="l" r="r" t="t"/>
            <a:pathLst>
              <a:path extrusionOk="0" h="28166" w="2626548">
                <a:moveTo>
                  <a:pt x="0" y="0"/>
                </a:moveTo>
                <a:lnTo>
                  <a:pt x="2626548" y="0"/>
                </a:lnTo>
                <a:lnTo>
                  <a:pt x="2626548" y="28166"/>
                </a:lnTo>
                <a:lnTo>
                  <a:pt x="0" y="28166"/>
                </a:lnTo>
                <a:close/>
              </a:path>
            </a:pathLst>
          </a:custGeom>
          <a:solidFill>
            <a:srgbClr val="B4E3EF"/>
          </a:solidFill>
          <a:ln>
            <a:noFill/>
          </a:ln>
        </p:spPr>
      </p:sp>
      <p:sp>
        <p:nvSpPr>
          <p:cNvPr id="48" name="Google Shape;48;p10"/>
          <p:cNvSpPr txBox="1"/>
          <p:nvPr>
            <p:ph idx="1" type="body"/>
          </p:nvPr>
        </p:nvSpPr>
        <p:spPr>
          <a:xfrm>
            <a:off x="1163750" y="6033950"/>
            <a:ext cx="8229600" cy="4526100"/>
          </a:xfrm>
          <a:prstGeom prst="rect">
            <a:avLst/>
          </a:prstGeom>
          <a:noFill/>
          <a:ln>
            <a:noFill/>
          </a:ln>
        </p:spPr>
        <p:txBody>
          <a:bodyPr anchorCtr="0" anchor="t" bIns="45700" lIns="91425" spcFirstLastPara="1" rIns="91425" wrap="square" tIns="45700">
            <a:normAutofit/>
          </a:bodyPr>
          <a:lstStyle>
            <a:lvl1pPr indent="-374650" lvl="0" marL="457200" rtl="0" algn="l">
              <a:spcBef>
                <a:spcPts val="360"/>
              </a:spcBef>
              <a:spcAft>
                <a:spcPts val="0"/>
              </a:spcAft>
              <a:buClr>
                <a:schemeClr val="dk1"/>
              </a:buClr>
              <a:buSzPts val="2300"/>
              <a:buFont typeface="Assistant"/>
              <a:buChar char="●"/>
              <a:defRPr sz="2300">
                <a:latin typeface="Assistant"/>
                <a:ea typeface="Assistant"/>
                <a:cs typeface="Assistant"/>
                <a:sym typeface="Assistant"/>
              </a:defRPr>
            </a:lvl1pPr>
            <a:lvl2pPr indent="-374650" lvl="1" marL="914400" rtl="0" algn="l">
              <a:spcBef>
                <a:spcPts val="360"/>
              </a:spcBef>
              <a:spcAft>
                <a:spcPts val="0"/>
              </a:spcAft>
              <a:buClr>
                <a:schemeClr val="dk1"/>
              </a:buClr>
              <a:buSzPts val="2300"/>
              <a:buFont typeface="Assistant"/>
              <a:buChar char="○"/>
              <a:defRPr sz="2300">
                <a:latin typeface="Assistant"/>
                <a:ea typeface="Assistant"/>
                <a:cs typeface="Assistant"/>
                <a:sym typeface="Assistant"/>
              </a:defRPr>
            </a:lvl2pPr>
            <a:lvl3pPr indent="-374650" lvl="2" marL="1371600" rtl="0" algn="l">
              <a:spcBef>
                <a:spcPts val="360"/>
              </a:spcBef>
              <a:spcAft>
                <a:spcPts val="0"/>
              </a:spcAft>
              <a:buClr>
                <a:schemeClr val="dk1"/>
              </a:buClr>
              <a:buSzPts val="2300"/>
              <a:buFont typeface="Assistant"/>
              <a:buChar char="■"/>
              <a:defRPr sz="2300">
                <a:latin typeface="Assistant"/>
                <a:ea typeface="Assistant"/>
                <a:cs typeface="Assistant"/>
                <a:sym typeface="Assistant"/>
              </a:defRPr>
            </a:lvl3pPr>
            <a:lvl4pPr indent="-374650" lvl="3" marL="1828800" rtl="0" algn="l">
              <a:spcBef>
                <a:spcPts val="360"/>
              </a:spcBef>
              <a:spcAft>
                <a:spcPts val="0"/>
              </a:spcAft>
              <a:buClr>
                <a:schemeClr val="dk1"/>
              </a:buClr>
              <a:buSzPts val="2300"/>
              <a:buFont typeface="Assistant"/>
              <a:buChar char="●"/>
              <a:defRPr sz="2300">
                <a:latin typeface="Assistant"/>
                <a:ea typeface="Assistant"/>
                <a:cs typeface="Assistant"/>
                <a:sym typeface="Assistant"/>
              </a:defRPr>
            </a:lvl4pPr>
            <a:lvl5pPr indent="-374650" lvl="4" marL="2286000" rtl="0" algn="l">
              <a:spcBef>
                <a:spcPts val="360"/>
              </a:spcBef>
              <a:spcAft>
                <a:spcPts val="0"/>
              </a:spcAft>
              <a:buClr>
                <a:schemeClr val="dk1"/>
              </a:buClr>
              <a:buSzPts val="2300"/>
              <a:buFont typeface="Assistant"/>
              <a:buChar char="○"/>
              <a:defRPr sz="2300">
                <a:latin typeface="Assistant"/>
                <a:ea typeface="Assistant"/>
                <a:cs typeface="Assistant"/>
                <a:sym typeface="Assistant"/>
              </a:defRPr>
            </a:lvl5pPr>
            <a:lvl6pPr indent="-374650" lvl="5" marL="2743200" rtl="0" algn="l">
              <a:spcBef>
                <a:spcPts val="360"/>
              </a:spcBef>
              <a:spcAft>
                <a:spcPts val="0"/>
              </a:spcAft>
              <a:buClr>
                <a:schemeClr val="dk1"/>
              </a:buClr>
              <a:buSzPts val="2300"/>
              <a:buFont typeface="Assistant"/>
              <a:buChar char="■"/>
              <a:defRPr sz="2300">
                <a:latin typeface="Assistant"/>
                <a:ea typeface="Assistant"/>
                <a:cs typeface="Assistant"/>
                <a:sym typeface="Assistant"/>
              </a:defRPr>
            </a:lvl6pPr>
            <a:lvl7pPr indent="-374650" lvl="6" marL="3200400" rtl="0" algn="l">
              <a:spcBef>
                <a:spcPts val="360"/>
              </a:spcBef>
              <a:spcAft>
                <a:spcPts val="0"/>
              </a:spcAft>
              <a:buClr>
                <a:schemeClr val="dk1"/>
              </a:buClr>
              <a:buSzPts val="2300"/>
              <a:buFont typeface="Assistant"/>
              <a:buChar char="●"/>
              <a:defRPr sz="2300">
                <a:latin typeface="Assistant"/>
                <a:ea typeface="Assistant"/>
                <a:cs typeface="Assistant"/>
                <a:sym typeface="Assistant"/>
              </a:defRPr>
            </a:lvl7pPr>
            <a:lvl8pPr indent="-374650" lvl="7" marL="3657600" rtl="0" algn="l">
              <a:spcBef>
                <a:spcPts val="360"/>
              </a:spcBef>
              <a:spcAft>
                <a:spcPts val="0"/>
              </a:spcAft>
              <a:buClr>
                <a:schemeClr val="dk1"/>
              </a:buClr>
              <a:buSzPts val="2300"/>
              <a:buFont typeface="Assistant"/>
              <a:buChar char="○"/>
              <a:defRPr sz="2300">
                <a:latin typeface="Assistant"/>
                <a:ea typeface="Assistant"/>
                <a:cs typeface="Assistant"/>
                <a:sym typeface="Assistant"/>
              </a:defRPr>
            </a:lvl8pPr>
            <a:lvl9pPr indent="-374650" lvl="8" marL="4114800" rtl="0" algn="l">
              <a:spcBef>
                <a:spcPts val="360"/>
              </a:spcBef>
              <a:spcAft>
                <a:spcPts val="0"/>
              </a:spcAft>
              <a:buClr>
                <a:schemeClr val="dk1"/>
              </a:buClr>
              <a:buSzPts val="2300"/>
              <a:buFont typeface="Assistant"/>
              <a:buChar char="■"/>
              <a:defRPr sz="2300">
                <a:latin typeface="Assistant"/>
                <a:ea typeface="Assistant"/>
                <a:cs typeface="Assistant"/>
                <a:sym typeface="Assistant"/>
              </a:defRPr>
            </a:lvl9pPr>
          </a:lstStyle>
          <a:p/>
        </p:txBody>
      </p:sp>
      <p:sp>
        <p:nvSpPr>
          <p:cNvPr id="49" name="Google Shape;49;p10"/>
          <p:cNvSpPr txBox="1"/>
          <p:nvPr>
            <p:ph type="title"/>
          </p:nvPr>
        </p:nvSpPr>
        <p:spPr>
          <a:xfrm>
            <a:off x="682150" y="3078925"/>
            <a:ext cx="8916900" cy="1362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7500"/>
              <a:buFont typeface="Tenor Sans"/>
              <a:buNone/>
              <a:defRPr sz="7500">
                <a:solidFill>
                  <a:schemeClr val="dk2"/>
                </a:solidFill>
                <a:latin typeface="Tenor Sans"/>
                <a:ea typeface="Tenor Sans"/>
                <a:cs typeface="Tenor Sans"/>
                <a:sym typeface="Tenor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2218400" y="489735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Font typeface="Assistant"/>
              <a:buChar char="●"/>
              <a:defRPr>
                <a:latin typeface="Assistant"/>
                <a:ea typeface="Assistant"/>
                <a:cs typeface="Assistant"/>
                <a:sym typeface="Assistant"/>
              </a:defRPr>
            </a:lvl1pPr>
            <a:lvl2pPr indent="-342900" lvl="1" marL="914400" rtl="0" algn="l">
              <a:spcBef>
                <a:spcPts val="360"/>
              </a:spcBef>
              <a:spcAft>
                <a:spcPts val="0"/>
              </a:spcAft>
              <a:buClr>
                <a:schemeClr val="dk1"/>
              </a:buClr>
              <a:buSzPts val="1800"/>
              <a:buFont typeface="Assistant"/>
              <a:buChar char="○"/>
              <a:defRPr>
                <a:latin typeface="Assistant"/>
                <a:ea typeface="Assistant"/>
                <a:cs typeface="Assistant"/>
                <a:sym typeface="Assistant"/>
              </a:defRPr>
            </a:lvl2pPr>
            <a:lvl3pPr indent="-342900" lvl="2" marL="1371600" rtl="0" algn="l">
              <a:spcBef>
                <a:spcPts val="360"/>
              </a:spcBef>
              <a:spcAft>
                <a:spcPts val="0"/>
              </a:spcAft>
              <a:buClr>
                <a:schemeClr val="dk1"/>
              </a:buClr>
              <a:buSzPts val="1800"/>
              <a:buFont typeface="Assistant"/>
              <a:buChar char="■"/>
              <a:defRPr>
                <a:latin typeface="Assistant"/>
                <a:ea typeface="Assistant"/>
                <a:cs typeface="Assistant"/>
                <a:sym typeface="Assistant"/>
              </a:defRPr>
            </a:lvl3pPr>
            <a:lvl4pPr indent="-342900" lvl="3" marL="1828800" rtl="0" algn="l">
              <a:spcBef>
                <a:spcPts val="360"/>
              </a:spcBef>
              <a:spcAft>
                <a:spcPts val="0"/>
              </a:spcAft>
              <a:buClr>
                <a:schemeClr val="dk1"/>
              </a:buClr>
              <a:buSzPts val="1800"/>
              <a:buFont typeface="Assistant"/>
              <a:buChar char="●"/>
              <a:defRPr>
                <a:latin typeface="Assistant"/>
                <a:ea typeface="Assistant"/>
                <a:cs typeface="Assistant"/>
                <a:sym typeface="Assistant"/>
              </a:defRPr>
            </a:lvl4pPr>
            <a:lvl5pPr indent="-342900" lvl="4" marL="2286000" rtl="0" algn="l">
              <a:spcBef>
                <a:spcPts val="360"/>
              </a:spcBef>
              <a:spcAft>
                <a:spcPts val="0"/>
              </a:spcAft>
              <a:buClr>
                <a:schemeClr val="dk1"/>
              </a:buClr>
              <a:buSzPts val="1800"/>
              <a:buFont typeface="Assistant"/>
              <a:buChar char="○"/>
              <a:defRPr>
                <a:latin typeface="Assistant"/>
                <a:ea typeface="Assistant"/>
                <a:cs typeface="Assistant"/>
                <a:sym typeface="Assistant"/>
              </a:defRPr>
            </a:lvl5pPr>
            <a:lvl6pPr indent="-342900" lvl="5" marL="2743200" rtl="0" algn="l">
              <a:spcBef>
                <a:spcPts val="360"/>
              </a:spcBef>
              <a:spcAft>
                <a:spcPts val="0"/>
              </a:spcAft>
              <a:buClr>
                <a:schemeClr val="dk1"/>
              </a:buClr>
              <a:buSzPts val="1800"/>
              <a:buFont typeface="Assistant"/>
              <a:buChar char="■"/>
              <a:defRPr>
                <a:latin typeface="Assistant"/>
                <a:ea typeface="Assistant"/>
                <a:cs typeface="Assistant"/>
                <a:sym typeface="Assistant"/>
              </a:defRPr>
            </a:lvl6pPr>
            <a:lvl7pPr indent="-342900" lvl="6" marL="3200400" rtl="0" algn="l">
              <a:spcBef>
                <a:spcPts val="360"/>
              </a:spcBef>
              <a:spcAft>
                <a:spcPts val="0"/>
              </a:spcAft>
              <a:buClr>
                <a:schemeClr val="dk1"/>
              </a:buClr>
              <a:buSzPts val="1800"/>
              <a:buFont typeface="Assistant"/>
              <a:buChar char="●"/>
              <a:defRPr>
                <a:latin typeface="Assistant"/>
                <a:ea typeface="Assistant"/>
                <a:cs typeface="Assistant"/>
                <a:sym typeface="Assistant"/>
              </a:defRPr>
            </a:lvl7pPr>
            <a:lvl8pPr indent="-342900" lvl="7" marL="3657600" rtl="0" algn="l">
              <a:spcBef>
                <a:spcPts val="360"/>
              </a:spcBef>
              <a:spcAft>
                <a:spcPts val="0"/>
              </a:spcAft>
              <a:buClr>
                <a:schemeClr val="dk1"/>
              </a:buClr>
              <a:buSzPts val="1800"/>
              <a:buFont typeface="Assistant"/>
              <a:buChar char="○"/>
              <a:defRPr>
                <a:latin typeface="Assistant"/>
                <a:ea typeface="Assistant"/>
                <a:cs typeface="Assistant"/>
                <a:sym typeface="Assistant"/>
              </a:defRPr>
            </a:lvl8pPr>
            <a:lvl9pPr indent="-342900" lvl="8" marL="4114800" rtl="0" algn="l">
              <a:spcBef>
                <a:spcPts val="360"/>
              </a:spcBef>
              <a:spcAft>
                <a:spcPts val="0"/>
              </a:spcAft>
              <a:buClr>
                <a:schemeClr val="dk1"/>
              </a:buClr>
              <a:buSzPts val="1800"/>
              <a:buFont typeface="Assistant"/>
              <a:buChar char="■"/>
              <a:defRPr>
                <a:latin typeface="Assistant"/>
                <a:ea typeface="Assistant"/>
                <a:cs typeface="Assistant"/>
                <a:sym typeface="Assistant"/>
              </a:defRPr>
            </a:lvl9pPr>
          </a:lstStyle>
          <a:p/>
        </p:txBody>
      </p:sp>
      <p:sp>
        <p:nvSpPr>
          <p:cNvPr id="7" name="Google Shape;7;p1"/>
          <p:cNvSpPr txBox="1"/>
          <p:nvPr>
            <p:ph type="title"/>
          </p:nvPr>
        </p:nvSpPr>
        <p:spPr>
          <a:xfrm>
            <a:off x="1152300" y="649600"/>
            <a:ext cx="14335800" cy="3389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12300"/>
              <a:buFont typeface="Tenor Sans"/>
              <a:buNone/>
              <a:defRPr sz="12300">
                <a:solidFill>
                  <a:schemeClr val="dk2"/>
                </a:solidFill>
                <a:latin typeface="Tenor Sans"/>
                <a:ea typeface="Tenor Sans"/>
                <a:cs typeface="Tenor Sans"/>
                <a:sym typeface="Tenor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8.png"/><Relationship Id="rId4" Type="http://schemas.openxmlformats.org/officeDocument/2006/relationships/image" Target="../media/image21.png"/><Relationship Id="rId5" Type="http://schemas.openxmlformats.org/officeDocument/2006/relationships/image" Target="../media/image29.png"/><Relationship Id="rId6" Type="http://schemas.openxmlformats.org/officeDocument/2006/relationships/image" Target="../media/image15.png"/><Relationship Id="rId7"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0.png"/><Relationship Id="rId4" Type="http://schemas.openxmlformats.org/officeDocument/2006/relationships/image" Target="../media/image36.png"/><Relationship Id="rId5" Type="http://schemas.openxmlformats.org/officeDocument/2006/relationships/image" Target="../media/image1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hyperlink" Target="https://www.skillsyouneed.com/ips/what-is-communication.html" TargetMode="External"/><Relationship Id="rId4" Type="http://schemas.openxmlformats.org/officeDocument/2006/relationships/hyperlink" Target="https://www.pngall.com/disclaimer-symbol-png/download/17713" TargetMode="External"/><Relationship Id="rId11" Type="http://schemas.openxmlformats.org/officeDocument/2006/relationships/hyperlink" Target="https://www.atlassian.com/blog/teamwork/how-to-navigate-diverse-communication-styles-at-work" TargetMode="External"/><Relationship Id="rId10" Type="http://schemas.openxmlformats.org/officeDocument/2006/relationships/hyperlink" Target="https://ecosystemsunited.com/2020/06/12/what-is-co-cultural-communication-why-is-co-cultural-communication-important/" TargetMode="External"/><Relationship Id="rId12" Type="http://schemas.openxmlformats.org/officeDocument/2006/relationships/hyperlink" Target="https://www.javatpoint.com/barriers-of-communication" TargetMode="External"/><Relationship Id="rId9" Type="http://schemas.openxmlformats.org/officeDocument/2006/relationships/hyperlink" Target="https://www.g2.com/articles/what-is-cross-cultural-communication" TargetMode="External"/><Relationship Id="rId5" Type="http://schemas.openxmlformats.org/officeDocument/2006/relationships/hyperlink" Target="https://us.humankinetics.com/blogs/excerpt/nonverbal-communication-understanding-the-unspoken" TargetMode="External"/><Relationship Id="rId6" Type="http://schemas.openxmlformats.org/officeDocument/2006/relationships/hyperlink" Target="https://marketbusinessnews.com/financial-glossary/kinesic-communication-definition-meaning/#:~:text=Kinesics%20or%20kinesic%20communication%20is,call%20this%20'body%20language" TargetMode="External"/><Relationship Id="rId7" Type="http://schemas.openxmlformats.org/officeDocument/2006/relationships/hyperlink" Target="https://link.springer.com/article/10.1007/s00521-016-2522-2" TargetMode="External"/><Relationship Id="rId8" Type="http://schemas.openxmlformats.org/officeDocument/2006/relationships/hyperlink" Target="https://blog.gitnux.com/communication-skills-statistic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4.jpg"/><Relationship Id="rId4" Type="http://schemas.openxmlformats.org/officeDocument/2006/relationships/image" Target="../media/image26.jpg"/><Relationship Id="rId5" Type="http://schemas.openxmlformats.org/officeDocument/2006/relationships/image" Target="../media/image2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3.jpg"/><Relationship Id="rId4" Type="http://schemas.openxmlformats.org/officeDocument/2006/relationships/image" Target="../media/image35.jpg"/><Relationship Id="rId5" Type="http://schemas.openxmlformats.org/officeDocument/2006/relationships/image" Target="../media/image2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grpSp>
        <p:nvGrpSpPr>
          <p:cNvPr id="54" name="Google Shape;54;p11"/>
          <p:cNvGrpSpPr/>
          <p:nvPr/>
        </p:nvGrpSpPr>
        <p:grpSpPr>
          <a:xfrm>
            <a:off x="0" y="8414801"/>
            <a:ext cx="18287996" cy="3303286"/>
            <a:chOff x="0" y="-57149"/>
            <a:chExt cx="4816592" cy="870000"/>
          </a:xfrm>
        </p:grpSpPr>
        <p:sp>
          <p:nvSpPr>
            <p:cNvPr id="55" name="Google Shape;55;p11"/>
            <p:cNvSpPr/>
            <p:nvPr/>
          </p:nvSpPr>
          <p:spPr>
            <a:xfrm>
              <a:off x="0" y="0"/>
              <a:ext cx="4816592" cy="435940"/>
            </a:xfrm>
            <a:custGeom>
              <a:rect b="b" l="l" r="r" t="t"/>
              <a:pathLst>
                <a:path extrusionOk="0" h="435940" w="4816592">
                  <a:moveTo>
                    <a:pt x="0" y="0"/>
                  </a:moveTo>
                  <a:lnTo>
                    <a:pt x="4816592" y="0"/>
                  </a:lnTo>
                  <a:lnTo>
                    <a:pt x="4816592" y="435940"/>
                  </a:lnTo>
                  <a:lnTo>
                    <a:pt x="0" y="435940"/>
                  </a:lnTo>
                  <a:close/>
                </a:path>
              </a:pathLst>
            </a:custGeom>
            <a:solidFill>
              <a:srgbClr val="0C48BB"/>
            </a:solidFill>
            <a:ln>
              <a:noFill/>
            </a:ln>
          </p:spPr>
        </p:sp>
        <p:sp>
          <p:nvSpPr>
            <p:cNvPr id="56" name="Google Shape;56;p11"/>
            <p:cNvSpPr txBox="1"/>
            <p:nvPr/>
          </p:nvSpPr>
          <p:spPr>
            <a:xfrm>
              <a:off x="0" y="-57149"/>
              <a:ext cx="4816500" cy="870000"/>
            </a:xfrm>
            <a:prstGeom prst="rect">
              <a:avLst/>
            </a:prstGeom>
            <a:noFill/>
            <a:ln>
              <a:noFill/>
            </a:ln>
          </p:spPr>
          <p:txBody>
            <a:bodyPr anchorCtr="0" anchor="ctr" bIns="50800" lIns="50800" spcFirstLastPara="1" rIns="50800" wrap="square" tIns="50800">
              <a:noAutofit/>
            </a:bodyPr>
            <a:lstStyle/>
            <a:p>
              <a:pPr indent="0" lvl="0" marL="0" marR="0" rtl="0" algn="ctr">
                <a:lnSpc>
                  <a:spcPct val="17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7" name="Google Shape;57;p11"/>
          <p:cNvPicPr preferRelativeResize="0"/>
          <p:nvPr/>
        </p:nvPicPr>
        <p:blipFill rotWithShape="1">
          <a:blip r:embed="rId3">
            <a:alphaModFix/>
          </a:blip>
          <a:srcRect b="0" l="0" r="0" t="0"/>
          <a:stretch/>
        </p:blipFill>
        <p:spPr>
          <a:xfrm>
            <a:off x="10058400" y="1977805"/>
            <a:ext cx="8229600" cy="5486400"/>
          </a:xfrm>
          <a:prstGeom prst="rect">
            <a:avLst/>
          </a:prstGeom>
          <a:noFill/>
          <a:ln>
            <a:noFill/>
          </a:ln>
        </p:spPr>
      </p:pic>
      <p:cxnSp>
        <p:nvCxnSpPr>
          <p:cNvPr id="58" name="Google Shape;58;p11"/>
          <p:cNvCxnSpPr/>
          <p:nvPr/>
        </p:nvCxnSpPr>
        <p:spPr>
          <a:xfrm>
            <a:off x="1210628" y="6056361"/>
            <a:ext cx="11339069" cy="0"/>
          </a:xfrm>
          <a:prstGeom prst="straightConnector1">
            <a:avLst/>
          </a:prstGeom>
          <a:noFill/>
          <a:ln cap="flat" cmpd="sng" w="104775">
            <a:solidFill>
              <a:srgbClr val="B4E3EF"/>
            </a:solidFill>
            <a:prstDash val="dash"/>
            <a:round/>
            <a:headEnd len="sm" w="sm" type="none"/>
            <a:tailEnd len="sm" w="sm" type="none"/>
          </a:ln>
        </p:spPr>
      </p:cxnSp>
      <p:grpSp>
        <p:nvGrpSpPr>
          <p:cNvPr id="59" name="Google Shape;59;p11"/>
          <p:cNvGrpSpPr/>
          <p:nvPr/>
        </p:nvGrpSpPr>
        <p:grpSpPr>
          <a:xfrm>
            <a:off x="9534932" y="5476731"/>
            <a:ext cx="1258394" cy="1264035"/>
            <a:chOff x="1813" y="0"/>
            <a:chExt cx="809173" cy="812800"/>
          </a:xfrm>
        </p:grpSpPr>
        <p:sp>
          <p:nvSpPr>
            <p:cNvPr id="60" name="Google Shape;60;p11"/>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C48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 name="Google Shape;62;p11"/>
          <p:cNvSpPr txBox="1"/>
          <p:nvPr>
            <p:ph idx="1" type="body"/>
          </p:nvPr>
        </p:nvSpPr>
        <p:spPr>
          <a:xfrm>
            <a:off x="1423225" y="6401000"/>
            <a:ext cx="7551300" cy="627000"/>
          </a:xfrm>
          <a:prstGeom prst="rect">
            <a:avLst/>
          </a:prstGeom>
        </p:spPr>
        <p:txBody>
          <a:bodyPr anchorCtr="0" anchor="t" bIns="45700" lIns="91425" spcFirstLastPara="1" rIns="91425" wrap="square" tIns="45700">
            <a:normAutofit fontScale="62500" lnSpcReduction="20000"/>
          </a:bodyPr>
          <a:lstStyle/>
          <a:p>
            <a:pPr indent="0" lvl="0" marL="0" rtl="0" algn="l">
              <a:spcBef>
                <a:spcPts val="360"/>
              </a:spcBef>
              <a:spcAft>
                <a:spcPts val="0"/>
              </a:spcAft>
              <a:buNone/>
            </a:pPr>
            <a:r>
              <a:rPr lang="en-US"/>
              <a:t>Presentation by Kayla Newkirk and Janay Jones, Master’s Level Interns</a:t>
            </a:r>
            <a:endParaRPr/>
          </a:p>
        </p:txBody>
      </p:sp>
      <p:sp>
        <p:nvSpPr>
          <p:cNvPr id="63" name="Google Shape;63;p11"/>
          <p:cNvSpPr txBox="1"/>
          <p:nvPr>
            <p:ph type="title"/>
          </p:nvPr>
        </p:nvSpPr>
        <p:spPr>
          <a:xfrm>
            <a:off x="346250" y="848875"/>
            <a:ext cx="10789500" cy="4229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US" sz="8000"/>
              <a:t>Healthy Communication</a:t>
            </a:r>
            <a:endParaRPr sz="8000"/>
          </a:p>
          <a:p>
            <a:pPr indent="0" lvl="0" marL="0" rtl="0" algn="l">
              <a:lnSpc>
                <a:spcPct val="100000"/>
              </a:lnSpc>
              <a:spcBef>
                <a:spcPts val="0"/>
              </a:spcBef>
              <a:spcAft>
                <a:spcPts val="0"/>
              </a:spcAft>
              <a:buNone/>
            </a:pPr>
            <a:r>
              <a:rPr lang="en-US" sz="8000"/>
              <a:t>Strategies</a:t>
            </a:r>
            <a:r>
              <a:rPr lang="en-US"/>
              <a:t> </a:t>
            </a:r>
            <a:endParaRPr sz="113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48BB"/>
        </a:solidFill>
      </p:bgPr>
    </p:bg>
    <p:spTree>
      <p:nvGrpSpPr>
        <p:cNvPr id="175" name="Shape 175"/>
        <p:cNvGrpSpPr/>
        <p:nvPr/>
      </p:nvGrpSpPr>
      <p:grpSpPr>
        <a:xfrm>
          <a:off x="0" y="0"/>
          <a:ext cx="0" cy="0"/>
          <a:chOff x="0" y="0"/>
          <a:chExt cx="0" cy="0"/>
        </a:xfrm>
      </p:grpSpPr>
      <p:sp>
        <p:nvSpPr>
          <p:cNvPr id="176" name="Google Shape;176;p20"/>
          <p:cNvSpPr txBox="1"/>
          <p:nvPr/>
        </p:nvSpPr>
        <p:spPr>
          <a:xfrm>
            <a:off x="1418589" y="851221"/>
            <a:ext cx="5958926" cy="1568646"/>
          </a:xfrm>
          <a:prstGeom prst="rect">
            <a:avLst/>
          </a:prstGeom>
          <a:noFill/>
          <a:ln>
            <a:noFill/>
          </a:ln>
        </p:spPr>
        <p:txBody>
          <a:bodyPr anchorCtr="0" anchor="ctr" bIns="254000" lIns="254000" spcFirstLastPara="1" rIns="254000" wrap="square" tIns="254000">
            <a:noAutofit/>
          </a:bodyPr>
          <a:lstStyle/>
          <a:p>
            <a:pPr indent="0" lvl="0" marL="0" rtl="0" algn="ctr">
              <a:lnSpc>
                <a:spcPct val="150000"/>
              </a:lnSpc>
              <a:spcBef>
                <a:spcPts val="0"/>
              </a:spcBef>
              <a:spcAft>
                <a:spcPts val="0"/>
              </a:spcAft>
              <a:buClr>
                <a:schemeClr val="dk1"/>
              </a:buClr>
              <a:buFont typeface="Arial"/>
              <a:buNone/>
            </a:pPr>
            <a:r>
              <a:rPr lang="en-US" sz="9000">
                <a:solidFill>
                  <a:schemeClr val="accent2"/>
                </a:solidFill>
                <a:latin typeface="Tenor Sans"/>
                <a:ea typeface="Tenor Sans"/>
                <a:cs typeface="Tenor Sans"/>
                <a:sym typeface="Tenor Sans"/>
              </a:rPr>
              <a:t>7%</a:t>
            </a:r>
            <a:endParaRPr/>
          </a:p>
        </p:txBody>
      </p:sp>
      <p:sp>
        <p:nvSpPr>
          <p:cNvPr id="177" name="Google Shape;177;p20"/>
          <p:cNvSpPr txBox="1"/>
          <p:nvPr/>
        </p:nvSpPr>
        <p:spPr>
          <a:xfrm>
            <a:off x="2026802" y="2415439"/>
            <a:ext cx="5075100" cy="8463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lang="en-US" sz="2499">
                <a:solidFill>
                  <a:srgbClr val="F6F6F6"/>
                </a:solidFill>
                <a:latin typeface="Assistant"/>
                <a:ea typeface="Assistant"/>
                <a:cs typeface="Assistant"/>
                <a:sym typeface="Assistant"/>
              </a:rPr>
              <a:t>Communication is through verbal interactions</a:t>
            </a:r>
            <a:endParaRPr/>
          </a:p>
        </p:txBody>
      </p:sp>
      <p:sp>
        <p:nvSpPr>
          <p:cNvPr id="178" name="Google Shape;178;p20"/>
          <p:cNvSpPr txBox="1"/>
          <p:nvPr/>
        </p:nvSpPr>
        <p:spPr>
          <a:xfrm>
            <a:off x="1910902" y="3896500"/>
            <a:ext cx="4974300" cy="1455600"/>
          </a:xfrm>
          <a:prstGeom prst="rect">
            <a:avLst/>
          </a:prstGeom>
          <a:noFill/>
          <a:ln>
            <a:noFill/>
          </a:ln>
        </p:spPr>
        <p:txBody>
          <a:bodyPr anchorCtr="0" anchor="ctr" bIns="254000" lIns="254000" spcFirstLastPara="1" rIns="254000" wrap="square" tIns="254000">
            <a:noAutofit/>
          </a:bodyPr>
          <a:lstStyle/>
          <a:p>
            <a:pPr indent="0" lvl="0" marL="0" marR="0" rtl="0" algn="ctr">
              <a:lnSpc>
                <a:spcPct val="150000"/>
              </a:lnSpc>
              <a:spcBef>
                <a:spcPts val="0"/>
              </a:spcBef>
              <a:spcAft>
                <a:spcPts val="0"/>
              </a:spcAft>
              <a:buNone/>
            </a:pPr>
            <a:r>
              <a:rPr lang="en-US" sz="9000">
                <a:solidFill>
                  <a:srgbClr val="F6F6F6"/>
                </a:solidFill>
                <a:latin typeface="Tenor Sans"/>
                <a:ea typeface="Tenor Sans"/>
                <a:cs typeface="Tenor Sans"/>
                <a:sym typeface="Tenor Sans"/>
              </a:rPr>
              <a:t>55%</a:t>
            </a:r>
            <a:endParaRPr/>
          </a:p>
        </p:txBody>
      </p:sp>
      <p:sp>
        <p:nvSpPr>
          <p:cNvPr id="179" name="Google Shape;179;p20"/>
          <p:cNvSpPr txBox="1"/>
          <p:nvPr/>
        </p:nvSpPr>
        <p:spPr>
          <a:xfrm>
            <a:off x="1522113" y="7226350"/>
            <a:ext cx="5751900" cy="1259700"/>
          </a:xfrm>
          <a:prstGeom prst="rect">
            <a:avLst/>
          </a:prstGeom>
          <a:noFill/>
          <a:ln>
            <a:noFill/>
          </a:ln>
        </p:spPr>
        <p:txBody>
          <a:bodyPr anchorCtr="0" anchor="ctr" bIns="254000" lIns="254000" spcFirstLastPara="1" rIns="254000" wrap="square" tIns="254000">
            <a:noAutofit/>
          </a:bodyPr>
          <a:lstStyle/>
          <a:p>
            <a:pPr indent="0" lvl="0" marL="0" rtl="0" algn="ctr">
              <a:lnSpc>
                <a:spcPct val="150000"/>
              </a:lnSpc>
              <a:spcBef>
                <a:spcPts val="0"/>
              </a:spcBef>
              <a:spcAft>
                <a:spcPts val="0"/>
              </a:spcAft>
              <a:buClr>
                <a:schemeClr val="dk1"/>
              </a:buClr>
              <a:buFont typeface="Arial"/>
              <a:buNone/>
            </a:pPr>
            <a:r>
              <a:rPr lang="en-US" sz="9000">
                <a:solidFill>
                  <a:schemeClr val="accent2"/>
                </a:solidFill>
                <a:latin typeface="Tenor Sans"/>
                <a:ea typeface="Tenor Sans"/>
                <a:cs typeface="Tenor Sans"/>
                <a:sym typeface="Tenor Sans"/>
              </a:rPr>
              <a:t>38</a:t>
            </a:r>
            <a:r>
              <a:rPr lang="en-US" sz="9000">
                <a:solidFill>
                  <a:schemeClr val="accent2"/>
                </a:solidFill>
                <a:latin typeface="Tenor Sans"/>
                <a:ea typeface="Tenor Sans"/>
                <a:cs typeface="Tenor Sans"/>
                <a:sym typeface="Tenor Sans"/>
              </a:rPr>
              <a:t>%</a:t>
            </a:r>
            <a:endParaRPr/>
          </a:p>
        </p:txBody>
      </p:sp>
      <p:pic>
        <p:nvPicPr>
          <p:cNvPr id="180" name="Google Shape;180;p20"/>
          <p:cNvPicPr preferRelativeResize="0"/>
          <p:nvPr/>
        </p:nvPicPr>
        <p:blipFill rotWithShape="1">
          <a:blip r:embed="rId3">
            <a:alphaModFix/>
          </a:blip>
          <a:srcRect b="505" l="26130" r="11806" t="0"/>
          <a:stretch/>
        </p:blipFill>
        <p:spPr>
          <a:xfrm>
            <a:off x="8662933" y="0"/>
            <a:ext cx="9625067" cy="10287000"/>
          </a:xfrm>
          <a:prstGeom prst="rect">
            <a:avLst/>
          </a:prstGeom>
          <a:noFill/>
          <a:ln>
            <a:noFill/>
          </a:ln>
        </p:spPr>
      </p:pic>
      <p:sp>
        <p:nvSpPr>
          <p:cNvPr id="181" name="Google Shape;181;p20"/>
          <p:cNvSpPr txBox="1"/>
          <p:nvPr/>
        </p:nvSpPr>
        <p:spPr>
          <a:xfrm>
            <a:off x="2026802" y="5272906"/>
            <a:ext cx="5075100" cy="3846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lang="en-US" sz="2499">
                <a:solidFill>
                  <a:srgbClr val="F6F6F6"/>
                </a:solidFill>
                <a:latin typeface="Assistant"/>
                <a:ea typeface="Assistant"/>
                <a:cs typeface="Assistant"/>
                <a:sym typeface="Assistant"/>
              </a:rPr>
              <a:t>Through body language</a:t>
            </a:r>
            <a:endParaRPr/>
          </a:p>
        </p:txBody>
      </p:sp>
      <p:sp>
        <p:nvSpPr>
          <p:cNvPr id="182" name="Google Shape;182;p20"/>
          <p:cNvSpPr txBox="1"/>
          <p:nvPr/>
        </p:nvSpPr>
        <p:spPr>
          <a:xfrm>
            <a:off x="2026802" y="8486039"/>
            <a:ext cx="5075100" cy="3846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lang="en-US" sz="2499">
                <a:solidFill>
                  <a:srgbClr val="F6F6F6"/>
                </a:solidFill>
                <a:latin typeface="Assistant"/>
                <a:ea typeface="Assistant"/>
                <a:cs typeface="Assistant"/>
                <a:sym typeface="Assistant"/>
              </a:rPr>
              <a:t>Through tone and pitch</a:t>
            </a:r>
            <a:endParaRPr/>
          </a:p>
        </p:txBody>
      </p:sp>
      <p:sp>
        <p:nvSpPr>
          <p:cNvPr id="183" name="Google Shape;183;p20"/>
          <p:cNvSpPr/>
          <p:nvPr/>
        </p:nvSpPr>
        <p:spPr>
          <a:xfrm>
            <a:off x="1320213" y="3403275"/>
            <a:ext cx="6155700" cy="110400"/>
          </a:xfrm>
          <a:prstGeom prst="rect">
            <a:avLst/>
          </a:prstGeom>
          <a:solidFill>
            <a:srgbClr val="B4E3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0"/>
          <p:cNvSpPr/>
          <p:nvPr/>
        </p:nvSpPr>
        <p:spPr>
          <a:xfrm>
            <a:off x="1226350" y="5734925"/>
            <a:ext cx="6155700" cy="110400"/>
          </a:xfrm>
          <a:prstGeom prst="rect">
            <a:avLst/>
          </a:prstGeom>
          <a:solidFill>
            <a:srgbClr val="B4E3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 </a:t>
            </a:r>
            <a:endParaRPr/>
          </a:p>
        </p:txBody>
      </p:sp>
      <p:sp>
        <p:nvSpPr>
          <p:cNvPr id="185" name="Google Shape;185;p20"/>
          <p:cNvSpPr/>
          <p:nvPr/>
        </p:nvSpPr>
        <p:spPr>
          <a:xfrm>
            <a:off x="1226350" y="8960550"/>
            <a:ext cx="6155700" cy="110400"/>
          </a:xfrm>
          <a:prstGeom prst="rect">
            <a:avLst/>
          </a:prstGeom>
          <a:solidFill>
            <a:srgbClr val="B4E3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0"/>
          <p:cNvSpPr txBox="1"/>
          <p:nvPr/>
        </p:nvSpPr>
        <p:spPr>
          <a:xfrm>
            <a:off x="2198775" y="9429750"/>
            <a:ext cx="439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rPr>
              <a:t>https://blog.gitnux.com/communication-skills-statistics</a:t>
            </a:r>
            <a:endParaRPr>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grpSp>
        <p:nvGrpSpPr>
          <p:cNvPr id="191" name="Google Shape;191;p21"/>
          <p:cNvGrpSpPr/>
          <p:nvPr/>
        </p:nvGrpSpPr>
        <p:grpSpPr>
          <a:xfrm>
            <a:off x="0" y="-216991"/>
            <a:ext cx="6925541" cy="10503991"/>
            <a:chOff x="0" y="-57150"/>
            <a:chExt cx="1824011" cy="2766483"/>
          </a:xfrm>
        </p:grpSpPr>
        <p:sp>
          <p:nvSpPr>
            <p:cNvPr id="192" name="Google Shape;192;p21"/>
            <p:cNvSpPr/>
            <p:nvPr/>
          </p:nvSpPr>
          <p:spPr>
            <a:xfrm>
              <a:off x="0" y="0"/>
              <a:ext cx="1824011" cy="2709333"/>
            </a:xfrm>
            <a:custGeom>
              <a:rect b="b" l="l" r="r" t="t"/>
              <a:pathLst>
                <a:path extrusionOk="0" h="2709333" w="1824011">
                  <a:moveTo>
                    <a:pt x="0" y="0"/>
                  </a:moveTo>
                  <a:lnTo>
                    <a:pt x="1824011" y="0"/>
                  </a:lnTo>
                  <a:lnTo>
                    <a:pt x="1824011" y="2709333"/>
                  </a:lnTo>
                  <a:lnTo>
                    <a:pt x="0" y="2709333"/>
                  </a:lnTo>
                  <a:close/>
                </a:path>
              </a:pathLst>
            </a:custGeom>
            <a:solidFill>
              <a:srgbClr val="0C48BB"/>
            </a:solidFill>
            <a:ln>
              <a:noFill/>
            </a:ln>
          </p:spPr>
        </p:sp>
        <p:sp>
          <p:nvSpPr>
            <p:cNvPr id="193" name="Google Shape;193;p21"/>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5000"/>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194" name="Google Shape;194;p21"/>
          <p:cNvCxnSpPr/>
          <p:nvPr/>
        </p:nvCxnSpPr>
        <p:spPr>
          <a:xfrm rot="-5400000">
            <a:off x="1792016" y="5146282"/>
            <a:ext cx="10257527" cy="0"/>
          </a:xfrm>
          <a:prstGeom prst="straightConnector1">
            <a:avLst/>
          </a:prstGeom>
          <a:noFill/>
          <a:ln cap="rnd" cmpd="sng" w="9525">
            <a:solidFill>
              <a:srgbClr val="0C48BB">
                <a:alpha val="29803"/>
              </a:srgbClr>
            </a:solidFill>
            <a:prstDash val="solid"/>
            <a:round/>
            <a:headEnd len="sm" w="sm" type="none"/>
            <a:tailEnd len="sm" w="sm" type="none"/>
          </a:ln>
        </p:spPr>
      </p:cxnSp>
      <p:sp>
        <p:nvSpPr>
          <p:cNvPr id="195" name="Google Shape;195;p21"/>
          <p:cNvSpPr/>
          <p:nvPr/>
        </p:nvSpPr>
        <p:spPr>
          <a:xfrm>
            <a:off x="1028700" y="4892698"/>
            <a:ext cx="2850415" cy="73782"/>
          </a:xfrm>
          <a:custGeom>
            <a:rect b="b" l="l" r="r" t="t"/>
            <a:pathLst>
              <a:path extrusionOk="0" h="19429" w="750603">
                <a:moveTo>
                  <a:pt x="0" y="0"/>
                </a:moveTo>
                <a:lnTo>
                  <a:pt x="750603" y="0"/>
                </a:lnTo>
                <a:lnTo>
                  <a:pt x="750603" y="19429"/>
                </a:lnTo>
                <a:lnTo>
                  <a:pt x="0" y="19429"/>
                </a:lnTo>
                <a:close/>
              </a:path>
            </a:pathLst>
          </a:custGeom>
          <a:solidFill>
            <a:srgbClr val="B4E3EF"/>
          </a:solidFill>
          <a:ln>
            <a:noFill/>
          </a:ln>
        </p:spPr>
      </p:sp>
      <p:grpSp>
        <p:nvGrpSpPr>
          <p:cNvPr id="196" name="Google Shape;196;p21"/>
          <p:cNvGrpSpPr/>
          <p:nvPr/>
        </p:nvGrpSpPr>
        <p:grpSpPr>
          <a:xfrm>
            <a:off x="8506709" y="1075356"/>
            <a:ext cx="2066466" cy="2211764"/>
            <a:chOff x="0" y="-57150"/>
            <a:chExt cx="812800" cy="869950"/>
          </a:xfrm>
        </p:grpSpPr>
        <p:sp>
          <p:nvSpPr>
            <p:cNvPr id="197" name="Google Shape;197;p2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C48BB"/>
            </a:solidFill>
            <a:ln>
              <a:noFill/>
            </a:ln>
          </p:spPr>
        </p:sp>
        <p:sp>
          <p:nvSpPr>
            <p:cNvPr id="198" name="Google Shape;198;p21"/>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5000"/>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99" name="Google Shape;199;p21"/>
          <p:cNvGrpSpPr/>
          <p:nvPr/>
        </p:nvGrpSpPr>
        <p:grpSpPr>
          <a:xfrm>
            <a:off x="11787755" y="1160848"/>
            <a:ext cx="2169715" cy="2179440"/>
            <a:chOff x="1813" y="0"/>
            <a:chExt cx="809173" cy="812800"/>
          </a:xfrm>
        </p:grpSpPr>
        <p:sp>
          <p:nvSpPr>
            <p:cNvPr id="200" name="Google Shape;200;p21"/>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C48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5000"/>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02" name="Google Shape;202;p21"/>
          <p:cNvGrpSpPr/>
          <p:nvPr/>
        </p:nvGrpSpPr>
        <p:grpSpPr>
          <a:xfrm>
            <a:off x="14917461" y="1278267"/>
            <a:ext cx="2229990" cy="1951242"/>
            <a:chOff x="0" y="0"/>
            <a:chExt cx="812800" cy="711200"/>
          </a:xfrm>
        </p:grpSpPr>
        <p:sp>
          <p:nvSpPr>
            <p:cNvPr id="203" name="Google Shape;203;p21"/>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C48BB"/>
            </a:solidFill>
            <a:ln>
              <a:noFill/>
            </a:ln>
          </p:spPr>
        </p:sp>
        <p:sp>
          <p:nvSpPr>
            <p:cNvPr id="204" name="Google Shape;204;p21"/>
            <p:cNvSpPr txBox="1"/>
            <p:nvPr/>
          </p:nvSpPr>
          <p:spPr>
            <a:xfrm>
              <a:off x="127000" y="273050"/>
              <a:ext cx="558800" cy="387350"/>
            </a:xfrm>
            <a:prstGeom prst="rect">
              <a:avLst/>
            </a:prstGeom>
            <a:noFill/>
            <a:ln>
              <a:noFill/>
            </a:ln>
          </p:spPr>
          <p:txBody>
            <a:bodyPr anchorCtr="0" anchor="ctr" bIns="50800" lIns="50800" spcFirstLastPara="1" rIns="50800" wrap="square" tIns="50800">
              <a:noAutofit/>
            </a:bodyPr>
            <a:lstStyle/>
            <a:p>
              <a:pPr indent="0" lvl="0" marL="0" marR="0" rtl="0" algn="ctr">
                <a:lnSpc>
                  <a:spcPct val="175000"/>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05" name="Google Shape;205;p21"/>
          <p:cNvGrpSpPr/>
          <p:nvPr/>
        </p:nvGrpSpPr>
        <p:grpSpPr>
          <a:xfrm>
            <a:off x="11638147" y="4065007"/>
            <a:ext cx="2468934" cy="2468934"/>
            <a:chOff x="0" y="0"/>
            <a:chExt cx="812800" cy="812800"/>
          </a:xfrm>
        </p:grpSpPr>
        <p:sp>
          <p:nvSpPr>
            <p:cNvPr id="206" name="Google Shape;206;p21"/>
            <p:cNvSpPr/>
            <p:nvPr/>
          </p:nvSpPr>
          <p:spPr>
            <a:xfrm>
              <a:off x="0" y="0"/>
              <a:ext cx="812800" cy="812800"/>
            </a:xfrm>
            <a:custGeom>
              <a:rect b="b" l="l" r="r" t="t"/>
              <a:pathLst>
                <a:path extrusionOk="0" h="812800" w="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0C48BB"/>
            </a:solidFill>
            <a:ln>
              <a:noFill/>
            </a:ln>
          </p:spPr>
        </p:sp>
        <p:sp>
          <p:nvSpPr>
            <p:cNvPr id="207" name="Google Shape;207;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75000"/>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08" name="Google Shape;208;p21"/>
          <p:cNvGrpSpPr/>
          <p:nvPr/>
        </p:nvGrpSpPr>
        <p:grpSpPr>
          <a:xfrm>
            <a:off x="15173881" y="4189758"/>
            <a:ext cx="1763385" cy="2082618"/>
            <a:chOff x="0" y="-57150"/>
            <a:chExt cx="736600" cy="869950"/>
          </a:xfrm>
        </p:grpSpPr>
        <p:sp>
          <p:nvSpPr>
            <p:cNvPr id="209" name="Google Shape;209;p21"/>
            <p:cNvSpPr/>
            <p:nvPr/>
          </p:nvSpPr>
          <p:spPr>
            <a:xfrm>
              <a:off x="0" y="0"/>
              <a:ext cx="736600" cy="812800"/>
            </a:xfrm>
            <a:custGeom>
              <a:rect b="b" l="l" r="r" t="t"/>
              <a:pathLst>
                <a:path extrusionOk="0" h="812800" w="736600">
                  <a:moveTo>
                    <a:pt x="736600" y="0"/>
                  </a:moveTo>
                  <a:lnTo>
                    <a:pt x="736600" y="812800"/>
                  </a:lnTo>
                  <a:lnTo>
                    <a:pt x="368300" y="685800"/>
                  </a:lnTo>
                  <a:lnTo>
                    <a:pt x="0" y="812800"/>
                  </a:lnTo>
                  <a:lnTo>
                    <a:pt x="0" y="0"/>
                  </a:lnTo>
                  <a:lnTo>
                    <a:pt x="736600" y="0"/>
                  </a:lnTo>
                  <a:close/>
                </a:path>
              </a:pathLst>
            </a:custGeom>
            <a:solidFill>
              <a:srgbClr val="0C48BB"/>
            </a:solidFill>
            <a:ln>
              <a:noFill/>
            </a:ln>
          </p:spPr>
        </p:sp>
        <p:sp>
          <p:nvSpPr>
            <p:cNvPr id="210" name="Google Shape;210;p21"/>
            <p:cNvSpPr txBox="1"/>
            <p:nvPr/>
          </p:nvSpPr>
          <p:spPr>
            <a:xfrm>
              <a:off x="0" y="-57150"/>
              <a:ext cx="7366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75000"/>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11" name="Google Shape;211;p21"/>
          <p:cNvGrpSpPr/>
          <p:nvPr/>
        </p:nvGrpSpPr>
        <p:grpSpPr>
          <a:xfrm>
            <a:off x="8596692" y="7165323"/>
            <a:ext cx="1831228" cy="2508781"/>
            <a:chOff x="0" y="-57150"/>
            <a:chExt cx="635000" cy="869950"/>
          </a:xfrm>
        </p:grpSpPr>
        <p:sp>
          <p:nvSpPr>
            <p:cNvPr id="212" name="Google Shape;212;p21"/>
            <p:cNvSpPr/>
            <p:nvPr/>
          </p:nvSpPr>
          <p:spPr>
            <a:xfrm>
              <a:off x="0" y="0"/>
              <a:ext cx="635000" cy="812800"/>
            </a:xfrm>
            <a:custGeom>
              <a:rect b="b" l="l" r="r" t="t"/>
              <a:pathLst>
                <a:path extrusionOk="0" h="812800" w="635000">
                  <a:moveTo>
                    <a:pt x="635000" y="0"/>
                  </a:moveTo>
                  <a:lnTo>
                    <a:pt x="635000" y="698500"/>
                  </a:lnTo>
                  <a:lnTo>
                    <a:pt x="317500" y="812800"/>
                  </a:lnTo>
                  <a:lnTo>
                    <a:pt x="0" y="698500"/>
                  </a:lnTo>
                  <a:lnTo>
                    <a:pt x="0" y="0"/>
                  </a:lnTo>
                  <a:lnTo>
                    <a:pt x="635000" y="0"/>
                  </a:lnTo>
                  <a:close/>
                </a:path>
              </a:pathLst>
            </a:custGeom>
            <a:solidFill>
              <a:srgbClr val="0C48BB"/>
            </a:solidFill>
            <a:ln>
              <a:noFill/>
            </a:ln>
          </p:spPr>
        </p:sp>
        <p:sp>
          <p:nvSpPr>
            <p:cNvPr id="213" name="Google Shape;213;p21"/>
            <p:cNvSpPr txBox="1"/>
            <p:nvPr/>
          </p:nvSpPr>
          <p:spPr>
            <a:xfrm>
              <a:off x="0" y="-57150"/>
              <a:ext cx="6350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175000"/>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14" name="Google Shape;214;p21"/>
          <p:cNvGrpSpPr/>
          <p:nvPr/>
        </p:nvGrpSpPr>
        <p:grpSpPr>
          <a:xfrm>
            <a:off x="11589827" y="7124491"/>
            <a:ext cx="2468934" cy="2468934"/>
            <a:chOff x="0" y="0"/>
            <a:chExt cx="812800" cy="812800"/>
          </a:xfrm>
        </p:grpSpPr>
        <p:sp>
          <p:nvSpPr>
            <p:cNvPr id="215" name="Google Shape;215;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C48BB"/>
            </a:solidFill>
            <a:ln>
              <a:noFill/>
            </a:ln>
          </p:spPr>
        </p:sp>
        <p:sp>
          <p:nvSpPr>
            <p:cNvPr id="216" name="Google Shape;216;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75000"/>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17" name="Google Shape;217;p21"/>
          <p:cNvGrpSpPr/>
          <p:nvPr/>
        </p:nvGrpSpPr>
        <p:grpSpPr>
          <a:xfrm>
            <a:off x="14989512" y="7198291"/>
            <a:ext cx="2157939" cy="2157939"/>
            <a:chOff x="0" y="0"/>
            <a:chExt cx="812800" cy="812800"/>
          </a:xfrm>
        </p:grpSpPr>
        <p:sp>
          <p:nvSpPr>
            <p:cNvPr id="218" name="Google Shape;218;p21"/>
            <p:cNvSpPr/>
            <p:nvPr/>
          </p:nvSpPr>
          <p:spPr>
            <a:xfrm>
              <a:off x="0" y="0"/>
              <a:ext cx="812800" cy="812800"/>
            </a:xfrm>
            <a:custGeom>
              <a:rect b="b" l="l" r="r" t="t"/>
              <a:pathLst>
                <a:path extrusionOk="0" h="812800" w="812800">
                  <a:moveTo>
                    <a:pt x="406400" y="0"/>
                  </a:moveTo>
                  <a:lnTo>
                    <a:pt x="0" y="406400"/>
                  </a:lnTo>
                  <a:lnTo>
                    <a:pt x="203200" y="406400"/>
                  </a:lnTo>
                  <a:lnTo>
                    <a:pt x="203200" y="812800"/>
                  </a:lnTo>
                  <a:lnTo>
                    <a:pt x="609600" y="812800"/>
                  </a:lnTo>
                  <a:lnTo>
                    <a:pt x="609600" y="406400"/>
                  </a:lnTo>
                  <a:lnTo>
                    <a:pt x="812800" y="406400"/>
                  </a:lnTo>
                  <a:lnTo>
                    <a:pt x="406400" y="0"/>
                  </a:lnTo>
                  <a:close/>
                </a:path>
              </a:pathLst>
            </a:custGeom>
            <a:solidFill>
              <a:srgbClr val="0C48BB"/>
            </a:solidFill>
            <a:ln>
              <a:noFill/>
            </a:ln>
          </p:spPr>
        </p:sp>
        <p:sp>
          <p:nvSpPr>
            <p:cNvPr id="219" name="Google Shape;219;p21"/>
            <p:cNvSpPr txBox="1"/>
            <p:nvPr/>
          </p:nvSpPr>
          <p:spPr>
            <a:xfrm>
              <a:off x="203200" y="44450"/>
              <a:ext cx="406400" cy="768350"/>
            </a:xfrm>
            <a:prstGeom prst="rect">
              <a:avLst/>
            </a:prstGeom>
            <a:noFill/>
            <a:ln>
              <a:noFill/>
            </a:ln>
          </p:spPr>
          <p:txBody>
            <a:bodyPr anchorCtr="0" anchor="ctr" bIns="50800" lIns="50800" spcFirstLastPara="1" rIns="50800" wrap="square" tIns="50800">
              <a:noAutofit/>
            </a:bodyPr>
            <a:lstStyle/>
            <a:p>
              <a:pPr indent="0" lvl="0" marL="0" marR="0" rtl="0" algn="ctr">
                <a:lnSpc>
                  <a:spcPct val="175000"/>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20" name="Google Shape;220;p21"/>
          <p:cNvSpPr txBox="1"/>
          <p:nvPr/>
        </p:nvSpPr>
        <p:spPr>
          <a:xfrm>
            <a:off x="932723" y="1211129"/>
            <a:ext cx="4532400" cy="346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7500">
                <a:solidFill>
                  <a:srgbClr val="FFFFFF"/>
                </a:solidFill>
                <a:latin typeface="Tenor Sans"/>
                <a:ea typeface="Tenor Sans"/>
                <a:cs typeface="Tenor Sans"/>
                <a:sym typeface="Tenor Sans"/>
              </a:rPr>
              <a:t>Body Language Tips</a:t>
            </a:r>
            <a:endParaRPr/>
          </a:p>
        </p:txBody>
      </p:sp>
      <p:sp>
        <p:nvSpPr>
          <p:cNvPr id="221" name="Google Shape;221;p21"/>
          <p:cNvSpPr txBox="1"/>
          <p:nvPr/>
        </p:nvSpPr>
        <p:spPr>
          <a:xfrm>
            <a:off x="425875" y="5970361"/>
            <a:ext cx="5937000" cy="330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4299">
                <a:solidFill>
                  <a:srgbClr val="FFFFFF"/>
                </a:solidFill>
                <a:latin typeface="Assistant"/>
                <a:ea typeface="Assistant"/>
                <a:cs typeface="Assistant"/>
                <a:sym typeface="Assistant"/>
              </a:rPr>
              <a:t>What message do you receive when looking at the person on the right versus the person on the left?</a:t>
            </a:r>
            <a:r>
              <a:rPr lang="en-US" sz="4299">
                <a:solidFill>
                  <a:srgbClr val="FFFFFF"/>
                </a:solidFill>
                <a:latin typeface="Assistant"/>
                <a:ea typeface="Assistant"/>
                <a:cs typeface="Assistant"/>
                <a:sym typeface="Assistant"/>
              </a:rPr>
              <a:t> </a:t>
            </a:r>
            <a:endParaRPr sz="3200"/>
          </a:p>
        </p:txBody>
      </p:sp>
      <p:pic>
        <p:nvPicPr>
          <p:cNvPr id="222" name="Google Shape;222;p21"/>
          <p:cNvPicPr preferRelativeResize="0"/>
          <p:nvPr/>
        </p:nvPicPr>
        <p:blipFill>
          <a:blip r:embed="rId3">
            <a:alphaModFix/>
          </a:blip>
          <a:stretch>
            <a:fillRect/>
          </a:stretch>
        </p:blipFill>
        <p:spPr>
          <a:xfrm>
            <a:off x="7148987" y="26848"/>
            <a:ext cx="11447277" cy="100163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grpSp>
        <p:nvGrpSpPr>
          <p:cNvPr id="227" name="Google Shape;227;p22"/>
          <p:cNvGrpSpPr/>
          <p:nvPr/>
        </p:nvGrpSpPr>
        <p:grpSpPr>
          <a:xfrm>
            <a:off x="148863" y="7"/>
            <a:ext cx="18288118" cy="3303303"/>
            <a:chOff x="0" y="-57150"/>
            <a:chExt cx="4816592" cy="870000"/>
          </a:xfrm>
        </p:grpSpPr>
        <p:sp>
          <p:nvSpPr>
            <p:cNvPr id="228" name="Google Shape;228;p22"/>
            <p:cNvSpPr/>
            <p:nvPr/>
          </p:nvSpPr>
          <p:spPr>
            <a:xfrm>
              <a:off x="0" y="0"/>
              <a:ext cx="4816592" cy="812800"/>
            </a:xfrm>
            <a:custGeom>
              <a:rect b="b" l="l" r="r" t="t"/>
              <a:pathLst>
                <a:path extrusionOk="0" h="812800" w="4816592">
                  <a:moveTo>
                    <a:pt x="0" y="0"/>
                  </a:moveTo>
                  <a:lnTo>
                    <a:pt x="4816592" y="0"/>
                  </a:lnTo>
                  <a:lnTo>
                    <a:pt x="4816592" y="812800"/>
                  </a:lnTo>
                  <a:lnTo>
                    <a:pt x="0" y="812800"/>
                  </a:lnTo>
                  <a:close/>
                </a:path>
              </a:pathLst>
            </a:custGeom>
            <a:solidFill>
              <a:srgbClr val="0C48BB"/>
            </a:solidFill>
            <a:ln>
              <a:noFill/>
            </a:ln>
          </p:spPr>
        </p:sp>
        <p:sp>
          <p:nvSpPr>
            <p:cNvPr id="229" name="Google Shape;229;p22"/>
            <p:cNvSpPr txBox="1"/>
            <p:nvPr/>
          </p:nvSpPr>
          <p:spPr>
            <a:xfrm>
              <a:off x="0" y="-57150"/>
              <a:ext cx="812700" cy="870000"/>
            </a:xfrm>
            <a:prstGeom prst="rect">
              <a:avLst/>
            </a:prstGeom>
            <a:noFill/>
            <a:ln>
              <a:noFill/>
            </a:ln>
          </p:spPr>
          <p:txBody>
            <a:bodyPr anchorCtr="0" anchor="ctr" bIns="50800" lIns="50800" spcFirstLastPara="1" rIns="50800" wrap="square" tIns="50800">
              <a:noAutofit/>
            </a:bodyPr>
            <a:lstStyle/>
            <a:p>
              <a:pPr indent="0" lvl="0" marL="0" marR="0" rtl="0" algn="ctr">
                <a:lnSpc>
                  <a:spcPct val="175000"/>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30" name="Google Shape;230;p22"/>
          <p:cNvSpPr txBox="1"/>
          <p:nvPr/>
        </p:nvSpPr>
        <p:spPr>
          <a:xfrm>
            <a:off x="944523" y="7609822"/>
            <a:ext cx="16230600" cy="21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t/>
            </a:r>
            <a:endParaRPr/>
          </a:p>
        </p:txBody>
      </p:sp>
      <p:grpSp>
        <p:nvGrpSpPr>
          <p:cNvPr id="231" name="Google Shape;231;p22"/>
          <p:cNvGrpSpPr/>
          <p:nvPr/>
        </p:nvGrpSpPr>
        <p:grpSpPr>
          <a:xfrm>
            <a:off x="3106355" y="8526963"/>
            <a:ext cx="5453480" cy="3303216"/>
            <a:chOff x="0" y="-57150"/>
            <a:chExt cx="1436298" cy="870000"/>
          </a:xfrm>
        </p:grpSpPr>
        <p:sp>
          <p:nvSpPr>
            <p:cNvPr id="232" name="Google Shape;232;p22"/>
            <p:cNvSpPr/>
            <p:nvPr/>
          </p:nvSpPr>
          <p:spPr>
            <a:xfrm>
              <a:off x="0" y="0"/>
              <a:ext cx="1436298" cy="32900"/>
            </a:xfrm>
            <a:custGeom>
              <a:rect b="b" l="l" r="r" t="t"/>
              <a:pathLst>
                <a:path extrusionOk="0" h="32900" w="1436298">
                  <a:moveTo>
                    <a:pt x="0" y="0"/>
                  </a:moveTo>
                  <a:lnTo>
                    <a:pt x="1436298" y="0"/>
                  </a:lnTo>
                  <a:lnTo>
                    <a:pt x="1436298" y="32900"/>
                  </a:lnTo>
                  <a:lnTo>
                    <a:pt x="0" y="32900"/>
                  </a:lnTo>
                  <a:close/>
                </a:path>
              </a:pathLst>
            </a:custGeom>
            <a:solidFill>
              <a:srgbClr val="B4E3EF"/>
            </a:solidFill>
            <a:ln>
              <a:noFill/>
            </a:ln>
          </p:spPr>
        </p:sp>
        <p:sp>
          <p:nvSpPr>
            <p:cNvPr id="233" name="Google Shape;233;p22"/>
            <p:cNvSpPr txBox="1"/>
            <p:nvPr/>
          </p:nvSpPr>
          <p:spPr>
            <a:xfrm>
              <a:off x="0" y="-57150"/>
              <a:ext cx="812700" cy="870000"/>
            </a:xfrm>
            <a:prstGeom prst="rect">
              <a:avLst/>
            </a:prstGeom>
            <a:noFill/>
            <a:ln>
              <a:noFill/>
            </a:ln>
          </p:spPr>
          <p:txBody>
            <a:bodyPr anchorCtr="0" anchor="ctr" bIns="50800" lIns="50800" spcFirstLastPara="1" rIns="50800" wrap="square" tIns="50800">
              <a:noAutofit/>
            </a:bodyPr>
            <a:lstStyle/>
            <a:p>
              <a:pPr indent="0" lvl="0" marL="0" marR="0" rtl="0" algn="ctr">
                <a:lnSpc>
                  <a:spcPct val="175000"/>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234" name="Google Shape;234;p22"/>
          <p:cNvPicPr preferRelativeResize="0"/>
          <p:nvPr/>
        </p:nvPicPr>
        <p:blipFill>
          <a:blip r:embed="rId3">
            <a:alphaModFix/>
          </a:blip>
          <a:stretch>
            <a:fillRect/>
          </a:stretch>
        </p:blipFill>
        <p:spPr>
          <a:xfrm>
            <a:off x="2959875" y="915900"/>
            <a:ext cx="12666101" cy="90854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3"/>
          <p:cNvSpPr txBox="1"/>
          <p:nvPr>
            <p:ph type="title"/>
          </p:nvPr>
        </p:nvSpPr>
        <p:spPr>
          <a:xfrm>
            <a:off x="1034175" y="724875"/>
            <a:ext cx="13823400" cy="136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Communication Barriers</a:t>
            </a:r>
            <a:endParaRPr/>
          </a:p>
        </p:txBody>
      </p:sp>
      <p:pic>
        <p:nvPicPr>
          <p:cNvPr id="240" name="Google Shape;240;p23"/>
          <p:cNvPicPr preferRelativeResize="0"/>
          <p:nvPr/>
        </p:nvPicPr>
        <p:blipFill>
          <a:blip r:embed="rId3">
            <a:alphaModFix/>
          </a:blip>
          <a:stretch>
            <a:fillRect/>
          </a:stretch>
        </p:blipFill>
        <p:spPr>
          <a:xfrm>
            <a:off x="1866600" y="3552800"/>
            <a:ext cx="14237076" cy="56948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24"/>
          <p:cNvSpPr txBox="1"/>
          <p:nvPr/>
        </p:nvSpPr>
        <p:spPr>
          <a:xfrm>
            <a:off x="241250" y="2004450"/>
            <a:ext cx="9638100" cy="346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7500">
                <a:solidFill>
                  <a:srgbClr val="0C48BB"/>
                </a:solidFill>
                <a:latin typeface="Tenor Sans"/>
                <a:ea typeface="Tenor Sans"/>
                <a:cs typeface="Tenor Sans"/>
                <a:sym typeface="Tenor Sans"/>
              </a:rPr>
              <a:t>How Culture impacts Communication</a:t>
            </a:r>
            <a:endParaRPr/>
          </a:p>
        </p:txBody>
      </p:sp>
      <p:sp>
        <p:nvSpPr>
          <p:cNvPr id="246" name="Google Shape;246;p24"/>
          <p:cNvSpPr/>
          <p:nvPr/>
        </p:nvSpPr>
        <p:spPr>
          <a:xfrm>
            <a:off x="12503216" y="-3610"/>
            <a:ext cx="5784784" cy="10290610"/>
          </a:xfrm>
          <a:custGeom>
            <a:rect b="b" l="l" r="r" t="t"/>
            <a:pathLst>
              <a:path extrusionOk="0" h="5048417" w="2837927">
                <a:moveTo>
                  <a:pt x="0" y="0"/>
                </a:moveTo>
                <a:lnTo>
                  <a:pt x="2837927" y="0"/>
                </a:lnTo>
                <a:lnTo>
                  <a:pt x="2837927" y="5048417"/>
                </a:lnTo>
                <a:lnTo>
                  <a:pt x="0" y="5048417"/>
                </a:lnTo>
                <a:close/>
              </a:path>
            </a:pathLst>
          </a:custGeom>
          <a:solidFill>
            <a:srgbClr val="0C48BB"/>
          </a:solidFill>
          <a:ln>
            <a:noFill/>
          </a:ln>
        </p:spPr>
      </p:sp>
      <p:pic>
        <p:nvPicPr>
          <p:cNvPr id="247" name="Google Shape;247;p24"/>
          <p:cNvPicPr preferRelativeResize="0"/>
          <p:nvPr/>
        </p:nvPicPr>
        <p:blipFill rotWithShape="1">
          <a:blip r:embed="rId3">
            <a:alphaModFix/>
          </a:blip>
          <a:srcRect b="0" l="2152" r="2152" t="45433"/>
          <a:stretch/>
        </p:blipFill>
        <p:spPr>
          <a:xfrm>
            <a:off x="10041583" y="1615119"/>
            <a:ext cx="8246417" cy="7053152"/>
          </a:xfrm>
          <a:prstGeom prst="rect">
            <a:avLst/>
          </a:prstGeom>
          <a:noFill/>
          <a:ln>
            <a:noFill/>
          </a:ln>
        </p:spPr>
      </p:pic>
      <p:sp>
        <p:nvSpPr>
          <p:cNvPr id="248" name="Google Shape;248;p24"/>
          <p:cNvSpPr/>
          <p:nvPr/>
        </p:nvSpPr>
        <p:spPr>
          <a:xfrm>
            <a:off x="789072" y="5765158"/>
            <a:ext cx="9972675" cy="106944"/>
          </a:xfrm>
          <a:custGeom>
            <a:rect b="b" l="l" r="r" t="t"/>
            <a:pathLst>
              <a:path extrusionOk="0" h="28166" w="2626548">
                <a:moveTo>
                  <a:pt x="0" y="0"/>
                </a:moveTo>
                <a:lnTo>
                  <a:pt x="2626548" y="0"/>
                </a:lnTo>
                <a:lnTo>
                  <a:pt x="2626548" y="28166"/>
                </a:lnTo>
                <a:lnTo>
                  <a:pt x="0" y="28166"/>
                </a:lnTo>
                <a:close/>
              </a:path>
            </a:pathLst>
          </a:custGeom>
          <a:solidFill>
            <a:srgbClr val="B4E3EF"/>
          </a:solid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25"/>
          <p:cNvSpPr txBox="1"/>
          <p:nvPr>
            <p:ph type="title"/>
          </p:nvPr>
        </p:nvSpPr>
        <p:spPr>
          <a:xfrm>
            <a:off x="1034175" y="724875"/>
            <a:ext cx="13823400" cy="136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What is Cultural Communication?</a:t>
            </a:r>
            <a:endParaRPr/>
          </a:p>
        </p:txBody>
      </p:sp>
      <p:sp>
        <p:nvSpPr>
          <p:cNvPr id="254" name="Google Shape;254;p25"/>
          <p:cNvSpPr txBox="1"/>
          <p:nvPr>
            <p:ph idx="1" type="body"/>
          </p:nvPr>
        </p:nvSpPr>
        <p:spPr>
          <a:xfrm>
            <a:off x="1034175" y="3582925"/>
            <a:ext cx="8906700" cy="5720100"/>
          </a:xfrm>
          <a:prstGeom prst="rect">
            <a:avLst/>
          </a:prstGeom>
        </p:spPr>
        <p:txBody>
          <a:bodyPr anchorCtr="0" anchor="t" bIns="45700" lIns="91425" spcFirstLastPara="1" rIns="91425" wrap="square" tIns="45700">
            <a:noAutofit/>
          </a:bodyPr>
          <a:lstStyle/>
          <a:p>
            <a:pPr indent="-423148" lvl="0" marL="457200" rtl="0" algn="l">
              <a:lnSpc>
                <a:spcPct val="90000"/>
              </a:lnSpc>
              <a:spcBef>
                <a:spcPts val="360"/>
              </a:spcBef>
              <a:spcAft>
                <a:spcPts val="0"/>
              </a:spcAft>
              <a:buClr>
                <a:srgbClr val="555555"/>
              </a:buClr>
              <a:buSzPts val="3064"/>
              <a:buChar char="❏"/>
            </a:pPr>
            <a:r>
              <a:rPr lang="en-US" sz="3063">
                <a:solidFill>
                  <a:srgbClr val="555555"/>
                </a:solidFill>
                <a:highlight>
                  <a:srgbClr val="FFFFFF"/>
                </a:highlight>
              </a:rPr>
              <a:t>Culture can be defined as the beliefs, behaviors, norms, values, attitudes, customs, rules, and language that people share in a particular area or group.</a:t>
            </a:r>
            <a:endParaRPr sz="3063">
              <a:solidFill>
                <a:srgbClr val="555555"/>
              </a:solidFill>
              <a:highlight>
                <a:srgbClr val="FFFFFF"/>
              </a:highlight>
            </a:endParaRPr>
          </a:p>
          <a:p>
            <a:pPr indent="-520220" lvl="0" marL="457200" rtl="0" algn="l">
              <a:lnSpc>
                <a:spcPct val="90000"/>
              </a:lnSpc>
              <a:spcBef>
                <a:spcPts val="0"/>
              </a:spcBef>
              <a:spcAft>
                <a:spcPts val="0"/>
              </a:spcAft>
              <a:buClr>
                <a:srgbClr val="555555"/>
              </a:buClr>
              <a:buSzPts val="4592"/>
              <a:buChar char="❏"/>
            </a:pPr>
            <a:r>
              <a:rPr lang="en-US" sz="3042">
                <a:solidFill>
                  <a:srgbClr val="555555"/>
                </a:solidFill>
                <a:highlight>
                  <a:srgbClr val="FFFFFF"/>
                </a:highlight>
              </a:rPr>
              <a:t>Cultural differences that manifest in communication refer to the variations observed between people engaging in a conversation due to differences in their values, beliefs, norms, and behaviors. </a:t>
            </a:r>
            <a:endParaRPr sz="3042">
              <a:solidFill>
                <a:srgbClr val="555555"/>
              </a:solidFill>
              <a:highlight>
                <a:srgbClr val="FFFFFF"/>
              </a:highlight>
            </a:endParaRPr>
          </a:p>
          <a:p>
            <a:pPr indent="-520220" lvl="0" marL="457200" rtl="0" algn="l">
              <a:lnSpc>
                <a:spcPct val="90000"/>
              </a:lnSpc>
              <a:spcBef>
                <a:spcPts val="0"/>
              </a:spcBef>
              <a:spcAft>
                <a:spcPts val="0"/>
              </a:spcAft>
              <a:buClr>
                <a:srgbClr val="555555"/>
              </a:buClr>
              <a:buSzPts val="4592"/>
              <a:buChar char="❏"/>
            </a:pPr>
            <a:r>
              <a:rPr lang="en-US" sz="3042">
                <a:solidFill>
                  <a:srgbClr val="555555"/>
                </a:solidFill>
                <a:highlight>
                  <a:srgbClr val="FFFFFF"/>
                </a:highlight>
              </a:rPr>
              <a:t>One can address these differences and communicate effectively by being more culturally sensitive.</a:t>
            </a:r>
            <a:endParaRPr sz="2763">
              <a:solidFill>
                <a:srgbClr val="555555"/>
              </a:solidFill>
              <a:highlight>
                <a:srgbClr val="FFFFFF"/>
              </a:highlight>
            </a:endParaRPr>
          </a:p>
        </p:txBody>
      </p:sp>
      <p:sp>
        <p:nvSpPr>
          <p:cNvPr id="255" name="Google Shape;255;p25"/>
          <p:cNvSpPr txBox="1"/>
          <p:nvPr/>
        </p:nvSpPr>
        <p:spPr>
          <a:xfrm>
            <a:off x="1643400" y="9605075"/>
            <a:ext cx="5857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https://study.com/learn/lesson/cultural-differences-communication-impact-importance-examples.html</a:t>
            </a:r>
            <a:endParaRPr/>
          </a:p>
        </p:txBody>
      </p:sp>
      <p:pic>
        <p:nvPicPr>
          <p:cNvPr id="256" name="Google Shape;256;p25"/>
          <p:cNvPicPr preferRelativeResize="0"/>
          <p:nvPr/>
        </p:nvPicPr>
        <p:blipFill>
          <a:blip r:embed="rId3">
            <a:alphaModFix/>
          </a:blip>
          <a:stretch>
            <a:fillRect/>
          </a:stretch>
        </p:blipFill>
        <p:spPr>
          <a:xfrm>
            <a:off x="9878000" y="3429000"/>
            <a:ext cx="8078225" cy="55444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6"/>
          <p:cNvSpPr txBox="1"/>
          <p:nvPr>
            <p:ph type="title"/>
          </p:nvPr>
        </p:nvSpPr>
        <p:spPr>
          <a:xfrm>
            <a:off x="7096250" y="453925"/>
            <a:ext cx="8431200" cy="419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How Culture Impacts Communication</a:t>
            </a:r>
            <a:endParaRPr/>
          </a:p>
        </p:txBody>
      </p:sp>
      <p:sp>
        <p:nvSpPr>
          <p:cNvPr id="262" name="Google Shape;262;p26"/>
          <p:cNvSpPr txBox="1"/>
          <p:nvPr>
            <p:ph idx="1" type="body"/>
          </p:nvPr>
        </p:nvSpPr>
        <p:spPr>
          <a:xfrm>
            <a:off x="7000600" y="5837100"/>
            <a:ext cx="10267500" cy="4526100"/>
          </a:xfrm>
          <a:prstGeom prst="rect">
            <a:avLst/>
          </a:prstGeom>
        </p:spPr>
        <p:txBody>
          <a:bodyPr anchorCtr="0" anchor="t" bIns="45700" lIns="91425" spcFirstLastPara="1" rIns="91425" wrap="square" tIns="45700">
            <a:normAutofit lnSpcReduction="20000"/>
          </a:bodyPr>
          <a:lstStyle/>
          <a:p>
            <a:pPr indent="-374650" lvl="0" marL="457200" rtl="0" algn="l">
              <a:spcBef>
                <a:spcPts val="360"/>
              </a:spcBef>
              <a:spcAft>
                <a:spcPts val="0"/>
              </a:spcAft>
              <a:buSzPts val="2300"/>
              <a:buChar char="❏"/>
            </a:pPr>
            <a:r>
              <a:rPr lang="en-US"/>
              <a:t>Communicating with different words, phrases, gestures, and the way that they apply it in conversation</a:t>
            </a:r>
            <a:endParaRPr/>
          </a:p>
          <a:p>
            <a:pPr indent="0" lvl="0" marL="457200" rtl="0" algn="l">
              <a:spcBef>
                <a:spcPts val="360"/>
              </a:spcBef>
              <a:spcAft>
                <a:spcPts val="0"/>
              </a:spcAft>
              <a:buNone/>
            </a:pPr>
            <a:r>
              <a:t/>
            </a:r>
            <a:endParaRPr/>
          </a:p>
          <a:p>
            <a:pPr indent="-374650" lvl="0" marL="457200" rtl="0" algn="l">
              <a:spcBef>
                <a:spcPts val="360"/>
              </a:spcBef>
              <a:spcAft>
                <a:spcPts val="0"/>
              </a:spcAft>
              <a:buSzPts val="2300"/>
              <a:buChar char="❏"/>
            </a:pPr>
            <a:r>
              <a:rPr lang="en-US"/>
              <a:t>This can also affect the way that they resolve conflicts because some cultures accept conflict and others find them undesirable</a:t>
            </a:r>
            <a:endParaRPr/>
          </a:p>
          <a:p>
            <a:pPr indent="0" lvl="0" marL="457200" rtl="0" algn="l">
              <a:spcBef>
                <a:spcPts val="360"/>
              </a:spcBef>
              <a:spcAft>
                <a:spcPts val="0"/>
              </a:spcAft>
              <a:buNone/>
            </a:pPr>
            <a:r>
              <a:t/>
            </a:r>
            <a:endParaRPr/>
          </a:p>
          <a:p>
            <a:pPr indent="-374650" lvl="0" marL="457200" rtl="0" algn="l">
              <a:spcBef>
                <a:spcPts val="360"/>
              </a:spcBef>
              <a:spcAft>
                <a:spcPts val="0"/>
              </a:spcAft>
              <a:buSzPts val="2300"/>
              <a:buChar char="❏"/>
            </a:pPr>
            <a:r>
              <a:rPr lang="en-US"/>
              <a:t>Individuals from different cultures approach conversations differently when delivering and inquiring information</a:t>
            </a:r>
            <a:endParaRPr/>
          </a:p>
          <a:p>
            <a:pPr indent="0" lvl="0" marL="457200" rtl="0" algn="l">
              <a:spcBef>
                <a:spcPts val="360"/>
              </a:spcBef>
              <a:spcAft>
                <a:spcPts val="0"/>
              </a:spcAft>
              <a:buNone/>
            </a:pPr>
            <a:r>
              <a:t/>
            </a:r>
            <a:endParaRPr/>
          </a:p>
          <a:p>
            <a:pPr indent="-374650" lvl="0" marL="457200" rtl="0" algn="l">
              <a:spcBef>
                <a:spcPts val="360"/>
              </a:spcBef>
              <a:spcAft>
                <a:spcPts val="0"/>
              </a:spcAft>
              <a:buSzPts val="2300"/>
              <a:buChar char="❏"/>
            </a:pPr>
            <a:r>
              <a:rPr lang="en-US"/>
              <a:t>Some cultures accept different </a:t>
            </a:r>
            <a:r>
              <a:rPr lang="en-US"/>
              <a:t>vocabulary</a:t>
            </a:r>
            <a:r>
              <a:rPr lang="en-US"/>
              <a:t> compared to others</a:t>
            </a:r>
            <a:endParaRPr/>
          </a:p>
          <a:p>
            <a:pPr indent="0" lvl="0" marL="457200" rtl="0" algn="l">
              <a:spcBef>
                <a:spcPts val="360"/>
              </a:spcBef>
              <a:spcAft>
                <a:spcPts val="0"/>
              </a:spcAft>
              <a:buNone/>
            </a:pPr>
            <a:r>
              <a:t/>
            </a:r>
            <a:endParaRPr/>
          </a:p>
          <a:p>
            <a:pPr indent="-374650" lvl="0" marL="457200" rtl="0" algn="l">
              <a:spcBef>
                <a:spcPts val="360"/>
              </a:spcBef>
              <a:spcAft>
                <a:spcPts val="0"/>
              </a:spcAft>
              <a:buSzPts val="2300"/>
              <a:buChar char="❏"/>
            </a:pPr>
            <a:r>
              <a:rPr lang="en-US"/>
              <a:t>Decision-making can look different. Some examples include </a:t>
            </a:r>
            <a:r>
              <a:rPr lang="en-US"/>
              <a:t>empowering</a:t>
            </a:r>
            <a:r>
              <a:rPr lang="en-US"/>
              <a:t> people to make their own decisions, others focus on making decisions based upon family or their elders.</a:t>
            </a:r>
            <a:endParaRPr/>
          </a:p>
        </p:txBody>
      </p:sp>
      <p:pic>
        <p:nvPicPr>
          <p:cNvPr id="263" name="Google Shape;263;p26"/>
          <p:cNvPicPr preferRelativeResize="0"/>
          <p:nvPr/>
        </p:nvPicPr>
        <p:blipFill rotWithShape="1">
          <a:blip r:embed="rId3">
            <a:alphaModFix/>
          </a:blip>
          <a:srcRect b="0" l="0" r="2381" t="2381"/>
          <a:stretch/>
        </p:blipFill>
        <p:spPr>
          <a:xfrm>
            <a:off x="0" y="2315250"/>
            <a:ext cx="6845875" cy="42662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27"/>
          <p:cNvSpPr txBox="1"/>
          <p:nvPr>
            <p:ph type="title"/>
          </p:nvPr>
        </p:nvSpPr>
        <p:spPr>
          <a:xfrm>
            <a:off x="1152300" y="649600"/>
            <a:ext cx="14335800" cy="338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1500"/>
              <a:t>Addressing Cultural Considerations</a:t>
            </a:r>
            <a:endParaRPr sz="11500"/>
          </a:p>
        </p:txBody>
      </p:sp>
      <p:sp>
        <p:nvSpPr>
          <p:cNvPr id="269" name="Google Shape;269;p27"/>
          <p:cNvSpPr txBox="1"/>
          <p:nvPr>
            <p:ph idx="1" type="body"/>
          </p:nvPr>
        </p:nvSpPr>
        <p:spPr>
          <a:xfrm>
            <a:off x="276125" y="4323475"/>
            <a:ext cx="17579400" cy="4526100"/>
          </a:xfrm>
          <a:prstGeom prst="rect">
            <a:avLst/>
          </a:prstGeom>
        </p:spPr>
        <p:txBody>
          <a:bodyPr anchorCtr="0" anchor="t" bIns="45700" lIns="91425" spcFirstLastPara="1" rIns="91425" wrap="square" tIns="45700">
            <a:normAutofit/>
          </a:bodyPr>
          <a:lstStyle/>
          <a:p>
            <a:pPr indent="-539750" lvl="0" marL="457200" rtl="0" algn="l">
              <a:spcBef>
                <a:spcPts val="360"/>
              </a:spcBef>
              <a:spcAft>
                <a:spcPts val="0"/>
              </a:spcAft>
              <a:buSzPts val="4900"/>
              <a:buChar char="❏"/>
            </a:pPr>
            <a:r>
              <a:rPr lang="en-US" sz="2550">
                <a:solidFill>
                  <a:srgbClr val="555555"/>
                </a:solidFill>
                <a:highlight>
                  <a:srgbClr val="FFFFFF"/>
                </a:highlight>
              </a:rPr>
              <a:t>Cultural sensitivity refers to the awareness of commonalities and variations in people's cultures without labeling them as desirable or undesirable.</a:t>
            </a:r>
            <a:endParaRPr sz="2550">
              <a:solidFill>
                <a:srgbClr val="555555"/>
              </a:solidFill>
              <a:highlight>
                <a:srgbClr val="FFFFFF"/>
              </a:highlight>
            </a:endParaRPr>
          </a:p>
          <a:p>
            <a:pPr indent="-539750" lvl="0" marL="457200" rtl="0" algn="l">
              <a:spcBef>
                <a:spcPts val="0"/>
              </a:spcBef>
              <a:spcAft>
                <a:spcPts val="0"/>
              </a:spcAft>
              <a:buSzPts val="4900"/>
              <a:buChar char="❏"/>
            </a:pPr>
            <a:r>
              <a:rPr lang="en-US" sz="2550">
                <a:solidFill>
                  <a:srgbClr val="555555"/>
                </a:solidFill>
                <a:highlight>
                  <a:srgbClr val="FFFFFF"/>
                </a:highlight>
              </a:rPr>
              <a:t>Being culturally sensitive requires understanding that the similarities and variations in people impact their behaviors, perceptions, and values. </a:t>
            </a:r>
            <a:endParaRPr sz="2550">
              <a:solidFill>
                <a:srgbClr val="555555"/>
              </a:solidFill>
              <a:highlight>
                <a:srgbClr val="FFFFFF"/>
              </a:highlight>
            </a:endParaRPr>
          </a:p>
          <a:p>
            <a:pPr indent="-539750" lvl="0" marL="457200" rtl="0" algn="l">
              <a:spcBef>
                <a:spcPts val="0"/>
              </a:spcBef>
              <a:spcAft>
                <a:spcPts val="0"/>
              </a:spcAft>
              <a:buSzPts val="4900"/>
              <a:buChar char="❏"/>
            </a:pPr>
            <a:r>
              <a:rPr lang="en-US" sz="2550">
                <a:solidFill>
                  <a:srgbClr val="555555"/>
                </a:solidFill>
                <a:highlight>
                  <a:srgbClr val="FFFFFF"/>
                </a:highlight>
              </a:rPr>
              <a:t>This enables a person to adjust behaviors to be at par with people from a different culture.</a:t>
            </a:r>
            <a:endParaRPr sz="49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28"/>
          <p:cNvSpPr/>
          <p:nvPr/>
        </p:nvSpPr>
        <p:spPr>
          <a:xfrm>
            <a:off x="9826950" y="6899538"/>
            <a:ext cx="322200" cy="322200"/>
          </a:xfrm>
          <a:prstGeom prst="rect">
            <a:avLst/>
          </a:prstGeom>
          <a:solidFill>
            <a:srgbClr val="B4E3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8"/>
          <p:cNvSpPr/>
          <p:nvPr/>
        </p:nvSpPr>
        <p:spPr>
          <a:xfrm>
            <a:off x="9826950" y="6182538"/>
            <a:ext cx="322200" cy="322200"/>
          </a:xfrm>
          <a:prstGeom prst="rect">
            <a:avLst/>
          </a:prstGeom>
          <a:solidFill>
            <a:srgbClr val="B4E3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8"/>
          <p:cNvSpPr/>
          <p:nvPr/>
        </p:nvSpPr>
        <p:spPr>
          <a:xfrm>
            <a:off x="9826950" y="5465550"/>
            <a:ext cx="322200" cy="322200"/>
          </a:xfrm>
          <a:prstGeom prst="rect">
            <a:avLst/>
          </a:prstGeom>
          <a:solidFill>
            <a:srgbClr val="B4E3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8"/>
          <p:cNvSpPr txBox="1"/>
          <p:nvPr/>
        </p:nvSpPr>
        <p:spPr>
          <a:xfrm>
            <a:off x="9013296" y="1333500"/>
            <a:ext cx="8671500" cy="21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a:p>
        </p:txBody>
      </p:sp>
      <p:sp>
        <p:nvSpPr>
          <p:cNvPr id="278" name="Google Shape;278;p28"/>
          <p:cNvSpPr txBox="1"/>
          <p:nvPr/>
        </p:nvSpPr>
        <p:spPr>
          <a:xfrm>
            <a:off x="9127607" y="3892550"/>
            <a:ext cx="4340100" cy="215400"/>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t/>
            </a:r>
            <a:endParaRPr/>
          </a:p>
        </p:txBody>
      </p:sp>
      <p:sp>
        <p:nvSpPr>
          <p:cNvPr id="279" name="Google Shape;279;p28"/>
          <p:cNvSpPr txBox="1"/>
          <p:nvPr/>
        </p:nvSpPr>
        <p:spPr>
          <a:xfrm>
            <a:off x="9930889" y="5413351"/>
            <a:ext cx="4388400" cy="215400"/>
          </a:xfrm>
          <a:prstGeom prst="rect">
            <a:avLst/>
          </a:prstGeom>
          <a:noFill/>
          <a:ln>
            <a:noFill/>
          </a:ln>
        </p:spPr>
        <p:txBody>
          <a:bodyPr anchorCtr="0" anchor="t" bIns="0" lIns="0" spcFirstLastPara="1" rIns="0" wrap="square" tIns="0">
            <a:spAutoFit/>
          </a:bodyPr>
          <a:lstStyle/>
          <a:p>
            <a:pPr indent="0" lvl="0" marL="0" marR="0" rtl="0" algn="l">
              <a:lnSpc>
                <a:spcPct val="191036"/>
              </a:lnSpc>
              <a:spcBef>
                <a:spcPts val="0"/>
              </a:spcBef>
              <a:spcAft>
                <a:spcPts val="0"/>
              </a:spcAft>
              <a:buNone/>
            </a:pPr>
            <a:r>
              <a:t/>
            </a:r>
            <a:endParaRPr/>
          </a:p>
        </p:txBody>
      </p:sp>
      <p:sp>
        <p:nvSpPr>
          <p:cNvPr id="280" name="Google Shape;280;p28"/>
          <p:cNvSpPr txBox="1"/>
          <p:nvPr/>
        </p:nvSpPr>
        <p:spPr>
          <a:xfrm>
            <a:off x="9156182" y="8007313"/>
            <a:ext cx="6587700" cy="21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a:p>
        </p:txBody>
      </p:sp>
      <p:sp>
        <p:nvSpPr>
          <p:cNvPr id="281" name="Google Shape;281;p28"/>
          <p:cNvSpPr/>
          <p:nvPr/>
        </p:nvSpPr>
        <p:spPr>
          <a:xfrm>
            <a:off x="9156175" y="9016975"/>
            <a:ext cx="2952600" cy="110400"/>
          </a:xfrm>
          <a:prstGeom prst="rect">
            <a:avLst/>
          </a:prstGeom>
          <a:solidFill>
            <a:srgbClr val="B4E3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2" name="Google Shape;282;p28"/>
          <p:cNvPicPr preferRelativeResize="0"/>
          <p:nvPr/>
        </p:nvPicPr>
        <p:blipFill>
          <a:blip r:embed="rId3">
            <a:alphaModFix/>
          </a:blip>
          <a:stretch>
            <a:fillRect/>
          </a:stretch>
        </p:blipFill>
        <p:spPr>
          <a:xfrm>
            <a:off x="3248475" y="0"/>
            <a:ext cx="12874174" cy="10057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p29"/>
          <p:cNvPicPr preferRelativeResize="0"/>
          <p:nvPr/>
        </p:nvPicPr>
        <p:blipFill rotWithShape="1">
          <a:blip r:embed="rId3">
            <a:alphaModFix/>
          </a:blip>
          <a:srcRect b="20817" l="0" r="0" t="19883"/>
          <a:stretch/>
        </p:blipFill>
        <p:spPr>
          <a:xfrm>
            <a:off x="0" y="0"/>
            <a:ext cx="18288000" cy="7229561"/>
          </a:xfrm>
          <a:prstGeom prst="rect">
            <a:avLst/>
          </a:prstGeom>
          <a:noFill/>
          <a:ln>
            <a:noFill/>
          </a:ln>
        </p:spPr>
      </p:pic>
      <p:grpSp>
        <p:nvGrpSpPr>
          <p:cNvPr id="288" name="Google Shape;288;p29"/>
          <p:cNvGrpSpPr/>
          <p:nvPr/>
        </p:nvGrpSpPr>
        <p:grpSpPr>
          <a:xfrm>
            <a:off x="0" y="6983909"/>
            <a:ext cx="18287996" cy="3303091"/>
            <a:chOff x="0" y="-57150"/>
            <a:chExt cx="4816592" cy="869950"/>
          </a:xfrm>
        </p:grpSpPr>
        <p:sp>
          <p:nvSpPr>
            <p:cNvPr id="289" name="Google Shape;289;p29"/>
            <p:cNvSpPr/>
            <p:nvPr/>
          </p:nvSpPr>
          <p:spPr>
            <a:xfrm>
              <a:off x="0" y="0"/>
              <a:ext cx="4816592" cy="812800"/>
            </a:xfrm>
            <a:custGeom>
              <a:rect b="b" l="l" r="r" t="t"/>
              <a:pathLst>
                <a:path extrusionOk="0" h="812800" w="4816592">
                  <a:moveTo>
                    <a:pt x="0" y="0"/>
                  </a:moveTo>
                  <a:lnTo>
                    <a:pt x="4816592" y="0"/>
                  </a:lnTo>
                  <a:lnTo>
                    <a:pt x="4816592" y="812800"/>
                  </a:lnTo>
                  <a:lnTo>
                    <a:pt x="0" y="812800"/>
                  </a:lnTo>
                  <a:close/>
                </a:path>
              </a:pathLst>
            </a:custGeom>
            <a:solidFill>
              <a:srgbClr val="0C48BB"/>
            </a:solidFill>
            <a:ln>
              <a:noFill/>
            </a:ln>
          </p:spPr>
        </p:sp>
        <p:sp>
          <p:nvSpPr>
            <p:cNvPr id="290" name="Google Shape;290;p29"/>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5000"/>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91" name="Google Shape;291;p29"/>
          <p:cNvSpPr txBox="1"/>
          <p:nvPr/>
        </p:nvSpPr>
        <p:spPr>
          <a:xfrm>
            <a:off x="944523" y="7609822"/>
            <a:ext cx="16230600" cy="2539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7500">
                <a:solidFill>
                  <a:srgbClr val="FFFFFF"/>
                </a:solidFill>
                <a:latin typeface="Tenor Sans"/>
                <a:ea typeface="Tenor Sans"/>
                <a:cs typeface="Tenor Sans"/>
                <a:sym typeface="Tenor Sans"/>
              </a:rPr>
              <a:t>The Impact of effective Communication</a:t>
            </a:r>
            <a:endParaRPr/>
          </a:p>
        </p:txBody>
      </p:sp>
      <p:grpSp>
        <p:nvGrpSpPr>
          <p:cNvPr id="292" name="Google Shape;292;p29"/>
          <p:cNvGrpSpPr/>
          <p:nvPr/>
        </p:nvGrpSpPr>
        <p:grpSpPr>
          <a:xfrm>
            <a:off x="3106355" y="8526961"/>
            <a:ext cx="5453445" cy="3303060"/>
            <a:chOff x="0" y="-57150"/>
            <a:chExt cx="1436298" cy="869950"/>
          </a:xfrm>
        </p:grpSpPr>
        <p:sp>
          <p:nvSpPr>
            <p:cNvPr id="293" name="Google Shape;293;p29"/>
            <p:cNvSpPr/>
            <p:nvPr/>
          </p:nvSpPr>
          <p:spPr>
            <a:xfrm>
              <a:off x="0" y="0"/>
              <a:ext cx="1436298" cy="32900"/>
            </a:xfrm>
            <a:custGeom>
              <a:rect b="b" l="l" r="r" t="t"/>
              <a:pathLst>
                <a:path extrusionOk="0" h="32900" w="1436298">
                  <a:moveTo>
                    <a:pt x="0" y="0"/>
                  </a:moveTo>
                  <a:lnTo>
                    <a:pt x="1436298" y="0"/>
                  </a:lnTo>
                  <a:lnTo>
                    <a:pt x="1436298" y="32900"/>
                  </a:lnTo>
                  <a:lnTo>
                    <a:pt x="0" y="32900"/>
                  </a:lnTo>
                  <a:close/>
                </a:path>
              </a:pathLst>
            </a:custGeom>
            <a:solidFill>
              <a:srgbClr val="B4E3EF"/>
            </a:solidFill>
            <a:ln>
              <a:noFill/>
            </a:ln>
          </p:spPr>
        </p:sp>
        <p:sp>
          <p:nvSpPr>
            <p:cNvPr id="294" name="Google Shape;294;p29"/>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5000"/>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pic>
        <p:nvPicPr>
          <p:cNvPr id="68" name="Google Shape;68;p12"/>
          <p:cNvPicPr preferRelativeResize="0"/>
          <p:nvPr/>
        </p:nvPicPr>
        <p:blipFill rotWithShape="1">
          <a:blip r:embed="rId3">
            <a:alphaModFix/>
          </a:blip>
          <a:srcRect b="4400" l="8599" r="42798" t="0"/>
          <a:stretch/>
        </p:blipFill>
        <p:spPr>
          <a:xfrm>
            <a:off x="10955758" y="0"/>
            <a:ext cx="7332242" cy="9288882"/>
          </a:xfrm>
          <a:prstGeom prst="rect">
            <a:avLst/>
          </a:prstGeom>
          <a:noFill/>
          <a:ln>
            <a:noFill/>
          </a:ln>
        </p:spPr>
      </p:pic>
      <p:sp>
        <p:nvSpPr>
          <p:cNvPr id="69" name="Google Shape;69;p12"/>
          <p:cNvSpPr txBox="1"/>
          <p:nvPr/>
        </p:nvSpPr>
        <p:spPr>
          <a:xfrm>
            <a:off x="918550" y="1019175"/>
            <a:ext cx="9782400" cy="115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7500">
                <a:solidFill>
                  <a:srgbClr val="0C48BB"/>
                </a:solidFill>
                <a:latin typeface="Tenor Sans"/>
                <a:ea typeface="Tenor Sans"/>
                <a:cs typeface="Tenor Sans"/>
                <a:sym typeface="Tenor Sans"/>
              </a:rPr>
              <a:t>What to Expect:</a:t>
            </a:r>
            <a:endParaRPr/>
          </a:p>
        </p:txBody>
      </p:sp>
      <p:sp>
        <p:nvSpPr>
          <p:cNvPr id="70" name="Google Shape;70;p12"/>
          <p:cNvSpPr txBox="1"/>
          <p:nvPr/>
        </p:nvSpPr>
        <p:spPr>
          <a:xfrm>
            <a:off x="1854092" y="2764700"/>
            <a:ext cx="7118100" cy="538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500">
                <a:latin typeface="Assistant"/>
                <a:ea typeface="Assistant"/>
                <a:cs typeface="Assistant"/>
                <a:sym typeface="Assistant"/>
              </a:rPr>
              <a:t>Learn about communication styles</a:t>
            </a:r>
            <a:endParaRPr/>
          </a:p>
        </p:txBody>
      </p:sp>
      <p:sp>
        <p:nvSpPr>
          <p:cNvPr id="71" name="Google Shape;71;p12"/>
          <p:cNvSpPr/>
          <p:nvPr/>
        </p:nvSpPr>
        <p:spPr>
          <a:xfrm>
            <a:off x="0" y="9258300"/>
            <a:ext cx="18288000" cy="1028700"/>
          </a:xfrm>
          <a:custGeom>
            <a:rect b="b" l="l" r="r" t="t"/>
            <a:pathLst>
              <a:path extrusionOk="0" h="504665" w="8971816">
                <a:moveTo>
                  <a:pt x="0" y="0"/>
                </a:moveTo>
                <a:lnTo>
                  <a:pt x="8971816" y="0"/>
                </a:lnTo>
                <a:lnTo>
                  <a:pt x="8971816" y="504665"/>
                </a:lnTo>
                <a:lnTo>
                  <a:pt x="0" y="504665"/>
                </a:lnTo>
                <a:close/>
              </a:path>
            </a:pathLst>
          </a:custGeom>
          <a:solidFill>
            <a:srgbClr val="0C48BB"/>
          </a:solidFill>
          <a:ln>
            <a:noFill/>
          </a:ln>
        </p:spPr>
      </p:sp>
      <p:sp>
        <p:nvSpPr>
          <p:cNvPr id="72" name="Google Shape;72;p12"/>
          <p:cNvSpPr txBox="1"/>
          <p:nvPr/>
        </p:nvSpPr>
        <p:spPr>
          <a:xfrm>
            <a:off x="1854112" y="4714275"/>
            <a:ext cx="4200600" cy="118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500">
                <a:latin typeface="Assistant"/>
                <a:ea typeface="Assistant"/>
                <a:cs typeface="Assistant"/>
                <a:sym typeface="Assistant"/>
              </a:rPr>
              <a:t>Learn about nonverbal communication skills</a:t>
            </a:r>
            <a:endParaRPr/>
          </a:p>
        </p:txBody>
      </p:sp>
      <p:sp>
        <p:nvSpPr>
          <p:cNvPr id="73" name="Google Shape;73;p12"/>
          <p:cNvSpPr/>
          <p:nvPr/>
        </p:nvSpPr>
        <p:spPr>
          <a:xfrm>
            <a:off x="12397478" y="9090528"/>
            <a:ext cx="6019800" cy="335544"/>
          </a:xfrm>
          <a:custGeom>
            <a:rect b="b" l="l" r="r" t="t"/>
            <a:pathLst>
              <a:path extrusionOk="0" h="88374" w="1585462">
                <a:moveTo>
                  <a:pt x="0" y="0"/>
                </a:moveTo>
                <a:lnTo>
                  <a:pt x="1585462" y="0"/>
                </a:lnTo>
                <a:lnTo>
                  <a:pt x="1585462" y="88374"/>
                </a:lnTo>
                <a:lnTo>
                  <a:pt x="0" y="88374"/>
                </a:lnTo>
                <a:close/>
              </a:path>
            </a:pathLst>
          </a:custGeom>
          <a:solidFill>
            <a:srgbClr val="B4E3EF"/>
          </a:solidFill>
          <a:ln>
            <a:noFill/>
          </a:ln>
        </p:spPr>
      </p:sp>
      <p:sp>
        <p:nvSpPr>
          <p:cNvPr id="74" name="Google Shape;74;p12"/>
          <p:cNvSpPr/>
          <p:nvPr/>
        </p:nvSpPr>
        <p:spPr>
          <a:xfrm>
            <a:off x="1396912" y="2866308"/>
            <a:ext cx="333428" cy="335600"/>
          </a:xfrm>
          <a:custGeom>
            <a:rect b="b" l="l" r="r" t="t"/>
            <a:pathLst>
              <a:path extrusionOk="0" h="88374" w="87802">
                <a:moveTo>
                  <a:pt x="0" y="0"/>
                </a:moveTo>
                <a:lnTo>
                  <a:pt x="87802" y="0"/>
                </a:lnTo>
                <a:lnTo>
                  <a:pt x="87802" y="88374"/>
                </a:lnTo>
                <a:lnTo>
                  <a:pt x="0" y="88374"/>
                </a:lnTo>
                <a:close/>
              </a:path>
            </a:pathLst>
          </a:custGeom>
          <a:solidFill>
            <a:srgbClr val="B4E3EF"/>
          </a:solidFill>
          <a:ln>
            <a:noFill/>
          </a:ln>
        </p:spPr>
      </p:sp>
      <p:sp>
        <p:nvSpPr>
          <p:cNvPr id="75" name="Google Shape;75;p12"/>
          <p:cNvSpPr/>
          <p:nvPr/>
        </p:nvSpPr>
        <p:spPr>
          <a:xfrm>
            <a:off x="1396912" y="3894628"/>
            <a:ext cx="333428" cy="335600"/>
          </a:xfrm>
          <a:custGeom>
            <a:rect b="b" l="l" r="r" t="t"/>
            <a:pathLst>
              <a:path extrusionOk="0" h="88374" w="87802">
                <a:moveTo>
                  <a:pt x="0" y="0"/>
                </a:moveTo>
                <a:lnTo>
                  <a:pt x="87802" y="0"/>
                </a:lnTo>
                <a:lnTo>
                  <a:pt x="87802" y="88374"/>
                </a:lnTo>
                <a:lnTo>
                  <a:pt x="0" y="88374"/>
                </a:lnTo>
                <a:close/>
              </a:path>
            </a:pathLst>
          </a:custGeom>
          <a:solidFill>
            <a:srgbClr val="B4E3EF"/>
          </a:solidFill>
          <a:ln>
            <a:noFill/>
          </a:ln>
        </p:spPr>
      </p:sp>
      <p:sp>
        <p:nvSpPr>
          <p:cNvPr id="76" name="Google Shape;76;p12"/>
          <p:cNvSpPr/>
          <p:nvPr/>
        </p:nvSpPr>
        <p:spPr>
          <a:xfrm>
            <a:off x="1396950" y="4867578"/>
            <a:ext cx="333428" cy="335600"/>
          </a:xfrm>
          <a:custGeom>
            <a:rect b="b" l="l" r="r" t="t"/>
            <a:pathLst>
              <a:path extrusionOk="0" h="88374" w="87802">
                <a:moveTo>
                  <a:pt x="0" y="0"/>
                </a:moveTo>
                <a:lnTo>
                  <a:pt x="87802" y="0"/>
                </a:lnTo>
                <a:lnTo>
                  <a:pt x="87802" y="88374"/>
                </a:lnTo>
                <a:lnTo>
                  <a:pt x="0" y="88374"/>
                </a:lnTo>
                <a:close/>
              </a:path>
            </a:pathLst>
          </a:custGeom>
          <a:solidFill>
            <a:srgbClr val="B4E3EF"/>
          </a:solidFill>
          <a:ln>
            <a:noFill/>
          </a:ln>
        </p:spPr>
      </p:sp>
      <p:sp>
        <p:nvSpPr>
          <p:cNvPr id="77" name="Google Shape;77;p12"/>
          <p:cNvSpPr txBox="1"/>
          <p:nvPr/>
        </p:nvSpPr>
        <p:spPr>
          <a:xfrm>
            <a:off x="1730350" y="3647225"/>
            <a:ext cx="7964100" cy="7233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Clr>
                <a:schemeClr val="dk1"/>
              </a:buClr>
              <a:buFont typeface="Arial"/>
              <a:buNone/>
            </a:pPr>
            <a:r>
              <a:rPr lang="en-US" sz="3500">
                <a:solidFill>
                  <a:schemeClr val="dk1"/>
                </a:solidFill>
                <a:latin typeface="Assistant"/>
                <a:ea typeface="Assistant"/>
                <a:cs typeface="Assistant"/>
                <a:sym typeface="Assistant"/>
              </a:rPr>
              <a:t>Learn about communication skills</a:t>
            </a:r>
            <a:endParaRPr>
              <a:latin typeface="Assistant"/>
              <a:ea typeface="Assistant"/>
              <a:cs typeface="Assistant"/>
              <a:sym typeface="Assistant"/>
            </a:endParaRPr>
          </a:p>
        </p:txBody>
      </p:sp>
      <p:sp>
        <p:nvSpPr>
          <p:cNvPr id="78" name="Google Shape;78;p12"/>
          <p:cNvSpPr/>
          <p:nvPr/>
        </p:nvSpPr>
        <p:spPr>
          <a:xfrm>
            <a:off x="1396912" y="7666178"/>
            <a:ext cx="333428" cy="335600"/>
          </a:xfrm>
          <a:custGeom>
            <a:rect b="b" l="l" r="r" t="t"/>
            <a:pathLst>
              <a:path extrusionOk="0" h="88374" w="87802">
                <a:moveTo>
                  <a:pt x="0" y="0"/>
                </a:moveTo>
                <a:lnTo>
                  <a:pt x="87802" y="0"/>
                </a:lnTo>
                <a:lnTo>
                  <a:pt x="87802" y="88374"/>
                </a:lnTo>
                <a:lnTo>
                  <a:pt x="0" y="88374"/>
                </a:lnTo>
                <a:close/>
              </a:path>
            </a:pathLst>
          </a:custGeom>
          <a:solidFill>
            <a:srgbClr val="B4E3EF"/>
          </a:solidFill>
          <a:ln>
            <a:noFill/>
          </a:ln>
        </p:spPr>
      </p:sp>
      <p:sp>
        <p:nvSpPr>
          <p:cNvPr id="79" name="Google Shape;79;p12"/>
          <p:cNvSpPr txBox="1"/>
          <p:nvPr/>
        </p:nvSpPr>
        <p:spPr>
          <a:xfrm>
            <a:off x="1925200" y="7604950"/>
            <a:ext cx="7769100" cy="13698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US" sz="3500">
                <a:solidFill>
                  <a:schemeClr val="dk1"/>
                </a:solidFill>
                <a:latin typeface="Assistant"/>
                <a:ea typeface="Assistant"/>
                <a:cs typeface="Assistant"/>
                <a:sym typeface="Assistant"/>
              </a:rPr>
              <a:t>Learn about resources to help you gain and practice skills</a:t>
            </a:r>
            <a:endParaRPr/>
          </a:p>
        </p:txBody>
      </p:sp>
      <p:sp>
        <p:nvSpPr>
          <p:cNvPr id="80" name="Google Shape;80;p12"/>
          <p:cNvSpPr/>
          <p:nvPr/>
        </p:nvSpPr>
        <p:spPr>
          <a:xfrm>
            <a:off x="1396950" y="6576453"/>
            <a:ext cx="333428" cy="335600"/>
          </a:xfrm>
          <a:custGeom>
            <a:rect b="b" l="l" r="r" t="t"/>
            <a:pathLst>
              <a:path extrusionOk="0" h="88374" w="87802">
                <a:moveTo>
                  <a:pt x="0" y="0"/>
                </a:moveTo>
                <a:lnTo>
                  <a:pt x="87802" y="0"/>
                </a:lnTo>
                <a:lnTo>
                  <a:pt x="87802" y="88374"/>
                </a:lnTo>
                <a:lnTo>
                  <a:pt x="0" y="88374"/>
                </a:lnTo>
                <a:close/>
              </a:path>
            </a:pathLst>
          </a:custGeom>
          <a:solidFill>
            <a:srgbClr val="B4E3EF"/>
          </a:solidFill>
          <a:ln>
            <a:noFill/>
          </a:ln>
        </p:spPr>
      </p:sp>
      <p:sp>
        <p:nvSpPr>
          <p:cNvPr id="81" name="Google Shape;81;p12"/>
          <p:cNvSpPr txBox="1"/>
          <p:nvPr/>
        </p:nvSpPr>
        <p:spPr>
          <a:xfrm>
            <a:off x="1925200" y="6129513"/>
            <a:ext cx="5793000" cy="13698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US" sz="3500">
                <a:solidFill>
                  <a:schemeClr val="dk1"/>
                </a:solidFill>
                <a:latin typeface="Assistant"/>
                <a:ea typeface="Assistant"/>
                <a:cs typeface="Assistant"/>
                <a:sym typeface="Assistant"/>
              </a:rPr>
              <a:t>Learn about communication barriers</a:t>
            </a:r>
            <a:endParaRPr>
              <a:solidFill>
                <a:schemeClr val="dk1"/>
              </a:solidFill>
              <a:latin typeface="Assistant"/>
              <a:ea typeface="Assistant"/>
              <a:cs typeface="Assistant"/>
              <a:sym typeface="Assistan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0"/>
          <p:cNvSpPr txBox="1"/>
          <p:nvPr>
            <p:ph type="title"/>
          </p:nvPr>
        </p:nvSpPr>
        <p:spPr>
          <a:xfrm>
            <a:off x="1034175" y="724875"/>
            <a:ext cx="13823400" cy="136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Benefits of Communication Skills in the Workplace</a:t>
            </a:r>
            <a:endParaRPr/>
          </a:p>
        </p:txBody>
      </p:sp>
      <p:sp>
        <p:nvSpPr>
          <p:cNvPr id="300" name="Google Shape;300;p30"/>
          <p:cNvSpPr txBox="1"/>
          <p:nvPr>
            <p:ph idx="1" type="body"/>
          </p:nvPr>
        </p:nvSpPr>
        <p:spPr>
          <a:xfrm>
            <a:off x="539225" y="3429000"/>
            <a:ext cx="16854600" cy="6166800"/>
          </a:xfrm>
          <a:prstGeom prst="rect">
            <a:avLst/>
          </a:prstGeom>
        </p:spPr>
        <p:txBody>
          <a:bodyPr anchorCtr="0" anchor="t" bIns="45700" lIns="91425" spcFirstLastPara="1" rIns="91425" wrap="square" tIns="45700">
            <a:normAutofit/>
          </a:bodyPr>
          <a:lstStyle/>
          <a:p>
            <a:pPr indent="-527050" lvl="0" marL="457200" rtl="0" algn="l">
              <a:spcBef>
                <a:spcPts val="360"/>
              </a:spcBef>
              <a:spcAft>
                <a:spcPts val="0"/>
              </a:spcAft>
              <a:buSzPts val="4700"/>
              <a:buChar char="❏"/>
            </a:pPr>
            <a:r>
              <a:rPr lang="en-US" sz="4700"/>
              <a:t>Enhances productivity up to 30%</a:t>
            </a:r>
            <a:endParaRPr sz="4700"/>
          </a:p>
          <a:p>
            <a:pPr indent="-527050" lvl="0" marL="457200" rtl="0" algn="l">
              <a:spcBef>
                <a:spcPts val="0"/>
              </a:spcBef>
              <a:spcAft>
                <a:spcPts val="0"/>
              </a:spcAft>
              <a:buSzPts val="4700"/>
              <a:buChar char="❏"/>
            </a:pPr>
            <a:r>
              <a:rPr lang="en-US" sz="4700"/>
              <a:t>Improves relationships with coworkers and colleagues </a:t>
            </a:r>
            <a:endParaRPr sz="4700"/>
          </a:p>
          <a:p>
            <a:pPr indent="-527050" lvl="0" marL="457200" rtl="0" algn="l">
              <a:spcBef>
                <a:spcPts val="0"/>
              </a:spcBef>
              <a:spcAft>
                <a:spcPts val="0"/>
              </a:spcAft>
              <a:buSzPts val="4700"/>
              <a:buChar char="❏"/>
            </a:pPr>
            <a:r>
              <a:rPr lang="en-US" sz="4700"/>
              <a:t>Decreases poor results in errors or failed projects</a:t>
            </a:r>
            <a:endParaRPr sz="4700"/>
          </a:p>
          <a:p>
            <a:pPr indent="-527050" lvl="0" marL="457200" rtl="0" algn="l">
              <a:spcBef>
                <a:spcPts val="0"/>
              </a:spcBef>
              <a:spcAft>
                <a:spcPts val="0"/>
              </a:spcAft>
              <a:buSzPts val="4700"/>
              <a:buChar char="❏"/>
            </a:pPr>
            <a:r>
              <a:rPr lang="en-US" sz="4700"/>
              <a:t>Increases the chance of </a:t>
            </a:r>
            <a:r>
              <a:rPr lang="en-US" sz="4700"/>
              <a:t>accruing</a:t>
            </a:r>
            <a:r>
              <a:rPr lang="en-US" sz="4700"/>
              <a:t> more money annually </a:t>
            </a:r>
            <a:endParaRPr sz="4700"/>
          </a:p>
          <a:p>
            <a:pPr indent="-527050" lvl="0" marL="457200" rtl="0" algn="l">
              <a:spcBef>
                <a:spcPts val="0"/>
              </a:spcBef>
              <a:spcAft>
                <a:spcPts val="0"/>
              </a:spcAft>
              <a:buSzPts val="4700"/>
              <a:buChar char="❏"/>
            </a:pPr>
            <a:r>
              <a:rPr lang="en-US" sz="4700"/>
              <a:t>And more!</a:t>
            </a:r>
            <a:endParaRPr sz="47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31"/>
          <p:cNvSpPr txBox="1"/>
          <p:nvPr>
            <p:ph type="title"/>
          </p:nvPr>
        </p:nvSpPr>
        <p:spPr>
          <a:xfrm>
            <a:off x="2418575" y="1134675"/>
            <a:ext cx="13823400" cy="136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t>
            </a:r>
            <a:endParaRPr/>
          </a:p>
        </p:txBody>
      </p:sp>
      <p:pic>
        <p:nvPicPr>
          <p:cNvPr id="306" name="Google Shape;306;p31"/>
          <p:cNvPicPr preferRelativeResize="0"/>
          <p:nvPr/>
        </p:nvPicPr>
        <p:blipFill>
          <a:blip r:embed="rId3">
            <a:alphaModFix/>
          </a:blip>
          <a:stretch>
            <a:fillRect/>
          </a:stretch>
        </p:blipFill>
        <p:spPr>
          <a:xfrm>
            <a:off x="3581100" y="3110975"/>
            <a:ext cx="9535275" cy="49669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48BB"/>
        </a:solidFill>
      </p:bgPr>
    </p:bg>
    <p:spTree>
      <p:nvGrpSpPr>
        <p:cNvPr id="310" name="Shape 310"/>
        <p:cNvGrpSpPr/>
        <p:nvPr/>
      </p:nvGrpSpPr>
      <p:grpSpPr>
        <a:xfrm>
          <a:off x="0" y="0"/>
          <a:ext cx="0" cy="0"/>
          <a:chOff x="0" y="0"/>
          <a:chExt cx="0" cy="0"/>
        </a:xfrm>
      </p:grpSpPr>
      <p:sp>
        <p:nvSpPr>
          <p:cNvPr id="311" name="Google Shape;311;p32"/>
          <p:cNvSpPr/>
          <p:nvPr/>
        </p:nvSpPr>
        <p:spPr>
          <a:xfrm>
            <a:off x="0" y="0"/>
            <a:ext cx="18288000" cy="5634480"/>
          </a:xfrm>
          <a:custGeom>
            <a:rect b="b" l="l" r="r" t="t"/>
            <a:pathLst>
              <a:path extrusionOk="0" h="2764191" w="8971816">
                <a:moveTo>
                  <a:pt x="0" y="0"/>
                </a:moveTo>
                <a:lnTo>
                  <a:pt x="8971816" y="0"/>
                </a:lnTo>
                <a:lnTo>
                  <a:pt x="8971816" y="2764191"/>
                </a:lnTo>
                <a:lnTo>
                  <a:pt x="0" y="2764191"/>
                </a:lnTo>
                <a:close/>
              </a:path>
            </a:pathLst>
          </a:custGeom>
          <a:solidFill>
            <a:srgbClr val="FFFFFF"/>
          </a:solidFill>
          <a:ln>
            <a:noFill/>
          </a:ln>
        </p:spPr>
      </p:sp>
      <p:sp>
        <p:nvSpPr>
          <p:cNvPr id="312" name="Google Shape;312;p32"/>
          <p:cNvSpPr/>
          <p:nvPr/>
        </p:nvSpPr>
        <p:spPr>
          <a:xfrm>
            <a:off x="6335797" y="5495283"/>
            <a:ext cx="3086100" cy="259344"/>
          </a:xfrm>
          <a:custGeom>
            <a:rect b="b" l="l" r="r" t="t"/>
            <a:pathLst>
              <a:path extrusionOk="0" h="68305" w="812800">
                <a:moveTo>
                  <a:pt x="0" y="0"/>
                </a:moveTo>
                <a:lnTo>
                  <a:pt x="812800" y="0"/>
                </a:lnTo>
                <a:lnTo>
                  <a:pt x="812800" y="68305"/>
                </a:lnTo>
                <a:lnTo>
                  <a:pt x="0" y="68305"/>
                </a:lnTo>
                <a:close/>
              </a:path>
            </a:pathLst>
          </a:custGeom>
          <a:solidFill>
            <a:srgbClr val="B4E3EF"/>
          </a:solidFill>
          <a:ln>
            <a:noFill/>
          </a:ln>
        </p:spPr>
      </p:sp>
      <p:sp>
        <p:nvSpPr>
          <p:cNvPr id="313" name="Google Shape;313;p32"/>
          <p:cNvSpPr txBox="1"/>
          <p:nvPr/>
        </p:nvSpPr>
        <p:spPr>
          <a:xfrm>
            <a:off x="7878847" y="4133850"/>
            <a:ext cx="5505300" cy="2154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t/>
            </a:r>
            <a:endParaRPr/>
          </a:p>
        </p:txBody>
      </p:sp>
      <p:sp>
        <p:nvSpPr>
          <p:cNvPr id="314" name="Google Shape;314;p32"/>
          <p:cNvSpPr txBox="1"/>
          <p:nvPr/>
        </p:nvSpPr>
        <p:spPr>
          <a:xfrm>
            <a:off x="7878847" y="6240403"/>
            <a:ext cx="4317300" cy="2154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t/>
            </a:r>
            <a:endParaRPr/>
          </a:p>
        </p:txBody>
      </p:sp>
      <p:pic>
        <p:nvPicPr>
          <p:cNvPr id="315" name="Google Shape;315;p32"/>
          <p:cNvPicPr preferRelativeResize="0"/>
          <p:nvPr/>
        </p:nvPicPr>
        <p:blipFill>
          <a:blip r:embed="rId3">
            <a:alphaModFix/>
          </a:blip>
          <a:stretch>
            <a:fillRect/>
          </a:stretch>
        </p:blipFill>
        <p:spPr>
          <a:xfrm>
            <a:off x="312725" y="312750"/>
            <a:ext cx="8322401" cy="97173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grpSp>
        <p:nvGrpSpPr>
          <p:cNvPr id="320" name="Google Shape;320;p33"/>
          <p:cNvGrpSpPr/>
          <p:nvPr/>
        </p:nvGrpSpPr>
        <p:grpSpPr>
          <a:xfrm>
            <a:off x="0" y="-216991"/>
            <a:ext cx="8338665" cy="10475198"/>
            <a:chOff x="0" y="-57150"/>
            <a:chExt cx="2196192" cy="2758900"/>
          </a:xfrm>
        </p:grpSpPr>
        <p:sp>
          <p:nvSpPr>
            <p:cNvPr id="321" name="Google Shape;321;p33"/>
            <p:cNvSpPr/>
            <p:nvPr/>
          </p:nvSpPr>
          <p:spPr>
            <a:xfrm>
              <a:off x="0" y="0"/>
              <a:ext cx="2196192" cy="2701750"/>
            </a:xfrm>
            <a:custGeom>
              <a:rect b="b" l="l" r="r" t="t"/>
              <a:pathLst>
                <a:path extrusionOk="0" h="2701750" w="2196192">
                  <a:moveTo>
                    <a:pt x="0" y="0"/>
                  </a:moveTo>
                  <a:lnTo>
                    <a:pt x="2196192" y="0"/>
                  </a:lnTo>
                  <a:lnTo>
                    <a:pt x="2196192" y="2701750"/>
                  </a:lnTo>
                  <a:lnTo>
                    <a:pt x="0" y="2701750"/>
                  </a:lnTo>
                  <a:close/>
                </a:path>
              </a:pathLst>
            </a:custGeom>
            <a:solidFill>
              <a:srgbClr val="0C48BB"/>
            </a:solidFill>
            <a:ln>
              <a:noFill/>
            </a:ln>
          </p:spPr>
        </p:sp>
        <p:sp>
          <p:nvSpPr>
            <p:cNvPr id="322" name="Google Shape;322;p3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5000"/>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23" name="Google Shape;323;p33"/>
          <p:cNvGrpSpPr/>
          <p:nvPr/>
        </p:nvGrpSpPr>
        <p:grpSpPr>
          <a:xfrm>
            <a:off x="894650" y="583700"/>
            <a:ext cx="7822800" cy="3463200"/>
            <a:chOff x="-178733" y="-679703"/>
            <a:chExt cx="10430400" cy="4617600"/>
          </a:xfrm>
        </p:grpSpPr>
        <p:sp>
          <p:nvSpPr>
            <p:cNvPr id="324" name="Google Shape;324;p33"/>
            <p:cNvSpPr txBox="1"/>
            <p:nvPr/>
          </p:nvSpPr>
          <p:spPr>
            <a:xfrm>
              <a:off x="-178733" y="-679703"/>
              <a:ext cx="10430400" cy="4617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7500">
                  <a:solidFill>
                    <a:srgbClr val="F6F6F6"/>
                  </a:solidFill>
                  <a:latin typeface="Tenor Sans"/>
                  <a:ea typeface="Tenor Sans"/>
                  <a:cs typeface="Tenor Sans"/>
                  <a:sym typeface="Tenor Sans"/>
                </a:rPr>
                <a:t>What does </a:t>
              </a:r>
              <a:endParaRPr sz="7500">
                <a:solidFill>
                  <a:srgbClr val="F6F6F6"/>
                </a:solidFill>
                <a:latin typeface="Tenor Sans"/>
                <a:ea typeface="Tenor Sans"/>
                <a:cs typeface="Tenor Sans"/>
                <a:sym typeface="Tenor Sans"/>
              </a:endParaRPr>
            </a:p>
            <a:p>
              <a:pPr indent="0" lvl="0" marL="0" marR="0" rtl="0" algn="l">
                <a:lnSpc>
                  <a:spcPct val="100000"/>
                </a:lnSpc>
                <a:spcBef>
                  <a:spcPts val="0"/>
                </a:spcBef>
                <a:spcAft>
                  <a:spcPts val="0"/>
                </a:spcAft>
                <a:buNone/>
              </a:pPr>
              <a:r>
                <a:rPr lang="en-US" sz="7500">
                  <a:solidFill>
                    <a:srgbClr val="F6F6F6"/>
                  </a:solidFill>
                  <a:latin typeface="Tenor Sans"/>
                  <a:ea typeface="Tenor Sans"/>
                  <a:cs typeface="Tenor Sans"/>
                  <a:sym typeface="Tenor Sans"/>
                </a:rPr>
                <a:t>“approachable”</a:t>
              </a:r>
              <a:endParaRPr sz="7500">
                <a:solidFill>
                  <a:srgbClr val="F6F6F6"/>
                </a:solidFill>
                <a:latin typeface="Tenor Sans"/>
                <a:ea typeface="Tenor Sans"/>
                <a:cs typeface="Tenor Sans"/>
                <a:sym typeface="Tenor Sans"/>
              </a:endParaRPr>
            </a:p>
            <a:p>
              <a:pPr indent="0" lvl="0" marL="0" marR="0" rtl="0" algn="l">
                <a:lnSpc>
                  <a:spcPct val="100000"/>
                </a:lnSpc>
                <a:spcBef>
                  <a:spcPts val="0"/>
                </a:spcBef>
                <a:spcAft>
                  <a:spcPts val="0"/>
                </a:spcAft>
                <a:buNone/>
              </a:pPr>
              <a:r>
                <a:rPr lang="en-US" sz="7500">
                  <a:solidFill>
                    <a:srgbClr val="F6F6F6"/>
                  </a:solidFill>
                  <a:latin typeface="Tenor Sans"/>
                  <a:ea typeface="Tenor Sans"/>
                  <a:cs typeface="Tenor Sans"/>
                  <a:sym typeface="Tenor Sans"/>
                </a:rPr>
                <a:t>Look like</a:t>
              </a:r>
              <a:endParaRPr sz="7500">
                <a:solidFill>
                  <a:srgbClr val="F6F6F6"/>
                </a:solidFill>
                <a:latin typeface="Tenor Sans"/>
                <a:ea typeface="Tenor Sans"/>
                <a:cs typeface="Tenor Sans"/>
                <a:sym typeface="Tenor Sans"/>
              </a:endParaRPr>
            </a:p>
          </p:txBody>
        </p:sp>
        <p:sp>
          <p:nvSpPr>
            <p:cNvPr id="325" name="Google Shape;325;p33"/>
            <p:cNvSpPr txBox="1"/>
            <p:nvPr/>
          </p:nvSpPr>
          <p:spPr>
            <a:xfrm>
              <a:off x="0" y="3435712"/>
              <a:ext cx="6298500" cy="287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t/>
              </a:r>
              <a:endParaRPr/>
            </a:p>
          </p:txBody>
        </p:sp>
      </p:grpSp>
      <p:sp>
        <p:nvSpPr>
          <p:cNvPr id="326" name="Google Shape;326;p33"/>
          <p:cNvSpPr/>
          <p:nvPr/>
        </p:nvSpPr>
        <p:spPr>
          <a:xfrm>
            <a:off x="1028700" y="5129103"/>
            <a:ext cx="6126545" cy="149968"/>
          </a:xfrm>
          <a:custGeom>
            <a:rect b="b" l="l" r="r" t="t"/>
            <a:pathLst>
              <a:path extrusionOk="0" h="39498" w="1613576">
                <a:moveTo>
                  <a:pt x="0" y="0"/>
                </a:moveTo>
                <a:lnTo>
                  <a:pt x="1613576" y="0"/>
                </a:lnTo>
                <a:lnTo>
                  <a:pt x="1613576" y="39498"/>
                </a:lnTo>
                <a:lnTo>
                  <a:pt x="0" y="39498"/>
                </a:lnTo>
                <a:close/>
              </a:path>
            </a:pathLst>
          </a:custGeom>
          <a:solidFill>
            <a:srgbClr val="B4E3EF"/>
          </a:solidFill>
          <a:ln>
            <a:noFill/>
          </a:ln>
        </p:spPr>
      </p:sp>
      <p:pic>
        <p:nvPicPr>
          <p:cNvPr id="327" name="Google Shape;327;p33"/>
          <p:cNvPicPr preferRelativeResize="0"/>
          <p:nvPr/>
        </p:nvPicPr>
        <p:blipFill>
          <a:blip r:embed="rId3">
            <a:alphaModFix/>
          </a:blip>
          <a:stretch>
            <a:fillRect/>
          </a:stretch>
        </p:blipFill>
        <p:spPr>
          <a:xfrm>
            <a:off x="10256225" y="786500"/>
            <a:ext cx="6844100" cy="89755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34"/>
          <p:cNvSpPr/>
          <p:nvPr/>
        </p:nvSpPr>
        <p:spPr>
          <a:xfrm>
            <a:off x="0" y="2439986"/>
            <a:ext cx="5521669" cy="153206"/>
          </a:xfrm>
          <a:custGeom>
            <a:rect b="b" l="l" r="r" t="t"/>
            <a:pathLst>
              <a:path extrusionOk="0" h="40351" w="1454267">
                <a:moveTo>
                  <a:pt x="0" y="0"/>
                </a:moveTo>
                <a:lnTo>
                  <a:pt x="1454267" y="0"/>
                </a:lnTo>
                <a:lnTo>
                  <a:pt x="1454267" y="40351"/>
                </a:lnTo>
                <a:lnTo>
                  <a:pt x="0" y="40351"/>
                </a:lnTo>
                <a:close/>
              </a:path>
            </a:pathLst>
          </a:custGeom>
          <a:solidFill>
            <a:srgbClr val="B4E3EF"/>
          </a:solidFill>
          <a:ln>
            <a:noFill/>
          </a:ln>
        </p:spPr>
      </p:sp>
      <p:sp>
        <p:nvSpPr>
          <p:cNvPr id="333" name="Google Shape;333;p34"/>
          <p:cNvSpPr txBox="1"/>
          <p:nvPr/>
        </p:nvSpPr>
        <p:spPr>
          <a:xfrm>
            <a:off x="1028700" y="1019175"/>
            <a:ext cx="16069500" cy="831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5400">
                <a:latin typeface="Tenor Sans"/>
                <a:ea typeface="Tenor Sans"/>
                <a:cs typeface="Tenor Sans"/>
                <a:sym typeface="Tenor Sans"/>
              </a:rPr>
              <a:t>Body Posturing that Encourages Communication</a:t>
            </a:r>
            <a:endParaRPr sz="5400">
              <a:latin typeface="Tenor Sans"/>
              <a:ea typeface="Tenor Sans"/>
              <a:cs typeface="Tenor Sans"/>
              <a:sym typeface="Tenor Sans"/>
            </a:endParaRPr>
          </a:p>
        </p:txBody>
      </p:sp>
      <p:sp>
        <p:nvSpPr>
          <p:cNvPr id="334" name="Google Shape;334;p34"/>
          <p:cNvSpPr/>
          <p:nvPr/>
        </p:nvSpPr>
        <p:spPr>
          <a:xfrm>
            <a:off x="1809938" y="4450023"/>
            <a:ext cx="13071667" cy="76615"/>
          </a:xfrm>
          <a:custGeom>
            <a:rect b="b" l="l" r="r" t="t"/>
            <a:pathLst>
              <a:path extrusionOk="0" h="20175" w="3442177">
                <a:moveTo>
                  <a:pt x="0" y="0"/>
                </a:moveTo>
                <a:lnTo>
                  <a:pt x="3442177" y="0"/>
                </a:lnTo>
                <a:lnTo>
                  <a:pt x="3442177" y="20175"/>
                </a:lnTo>
                <a:lnTo>
                  <a:pt x="0" y="20175"/>
                </a:lnTo>
                <a:close/>
              </a:path>
            </a:pathLst>
          </a:custGeom>
          <a:solidFill>
            <a:srgbClr val="B4E3EF"/>
          </a:solidFill>
          <a:ln>
            <a:noFill/>
          </a:ln>
        </p:spPr>
      </p:sp>
      <p:grpSp>
        <p:nvGrpSpPr>
          <p:cNvPr id="335" name="Google Shape;335;p34"/>
          <p:cNvGrpSpPr/>
          <p:nvPr/>
        </p:nvGrpSpPr>
        <p:grpSpPr>
          <a:xfrm>
            <a:off x="13733475" y="3926156"/>
            <a:ext cx="3364875" cy="4554087"/>
            <a:chOff x="-73767" y="0"/>
            <a:chExt cx="4486500" cy="6072116"/>
          </a:xfrm>
        </p:grpSpPr>
        <p:sp>
          <p:nvSpPr>
            <p:cNvPr id="336" name="Google Shape;336;p34"/>
            <p:cNvSpPr txBox="1"/>
            <p:nvPr/>
          </p:nvSpPr>
          <p:spPr>
            <a:xfrm>
              <a:off x="-73767" y="1917802"/>
              <a:ext cx="4486500" cy="143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3499">
                  <a:solidFill>
                    <a:srgbClr val="0C48BB"/>
                  </a:solidFill>
                  <a:latin typeface="Assistant"/>
                  <a:ea typeface="Assistant"/>
                  <a:cs typeface="Assistant"/>
                  <a:sym typeface="Assistant"/>
                </a:rPr>
                <a:t>Raise self-awareness </a:t>
              </a:r>
              <a:endParaRPr/>
            </a:p>
          </p:txBody>
        </p:sp>
        <p:sp>
          <p:nvSpPr>
            <p:cNvPr id="337" name="Google Shape;337;p34"/>
            <p:cNvSpPr txBox="1"/>
            <p:nvPr/>
          </p:nvSpPr>
          <p:spPr>
            <a:xfrm>
              <a:off x="-73767" y="3507716"/>
              <a:ext cx="4486500" cy="2564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99">
                  <a:latin typeface="Assistant"/>
                  <a:ea typeface="Assistant"/>
                  <a:cs typeface="Assistant"/>
                  <a:sym typeface="Assistant"/>
                </a:rPr>
                <a:t>What message are you trying to convey? How can you help </a:t>
              </a:r>
              <a:r>
                <a:rPr lang="en-US" sz="2499">
                  <a:latin typeface="Assistant"/>
                  <a:ea typeface="Assistant"/>
                  <a:cs typeface="Assistant"/>
                  <a:sym typeface="Assistant"/>
                </a:rPr>
                <a:t>yourself and others become more comfortable?</a:t>
              </a:r>
              <a:endParaRPr/>
            </a:p>
          </p:txBody>
        </p:sp>
        <p:grpSp>
          <p:nvGrpSpPr>
            <p:cNvPr id="338" name="Google Shape;338;p34"/>
            <p:cNvGrpSpPr/>
            <p:nvPr/>
          </p:nvGrpSpPr>
          <p:grpSpPr>
            <a:xfrm>
              <a:off x="3216" y="0"/>
              <a:ext cx="1435211" cy="1441644"/>
              <a:chOff x="1813" y="0"/>
              <a:chExt cx="809173" cy="812800"/>
            </a:xfrm>
          </p:grpSpPr>
          <p:sp>
            <p:nvSpPr>
              <p:cNvPr id="339" name="Google Shape;339;p34"/>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C48BB"/>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340" name="Google Shape;340;p3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41" name="Google Shape;341;p34"/>
            <p:cNvSpPr/>
            <p:nvPr/>
          </p:nvSpPr>
          <p:spPr>
            <a:xfrm>
              <a:off x="494775" y="353108"/>
              <a:ext cx="480816" cy="829140"/>
            </a:xfrm>
            <a:custGeom>
              <a:rect b="b" l="l" r="r" t="t"/>
              <a:pathLst>
                <a:path extrusionOk="0" h="829140" w="480816">
                  <a:moveTo>
                    <a:pt x="379938" y="741642"/>
                  </a:moveTo>
                  <a:lnTo>
                    <a:pt x="379938" y="810835"/>
                  </a:lnTo>
                  <a:cubicBezTo>
                    <a:pt x="379938" y="820944"/>
                    <a:pt x="371740" y="829140"/>
                    <a:pt x="361629" y="829140"/>
                  </a:cubicBezTo>
                  <a:lnTo>
                    <a:pt x="119188" y="829140"/>
                  </a:lnTo>
                  <a:cubicBezTo>
                    <a:pt x="109076" y="829140"/>
                    <a:pt x="100879" y="820944"/>
                    <a:pt x="100879" y="810835"/>
                  </a:cubicBezTo>
                  <a:lnTo>
                    <a:pt x="100879" y="741642"/>
                  </a:lnTo>
                  <a:cubicBezTo>
                    <a:pt x="100879" y="731533"/>
                    <a:pt x="109076" y="723337"/>
                    <a:pt x="119188" y="723337"/>
                  </a:cubicBezTo>
                  <a:lnTo>
                    <a:pt x="361646" y="723337"/>
                  </a:lnTo>
                  <a:cubicBezTo>
                    <a:pt x="371740" y="723320"/>
                    <a:pt x="379938" y="731516"/>
                    <a:pt x="379938" y="741642"/>
                  </a:cubicBezTo>
                  <a:close/>
                  <a:moveTo>
                    <a:pt x="469858" y="0"/>
                  </a:moveTo>
                  <a:lnTo>
                    <a:pt x="10958" y="0"/>
                  </a:lnTo>
                  <a:cubicBezTo>
                    <a:pt x="4895" y="0"/>
                    <a:pt x="0" y="4911"/>
                    <a:pt x="0" y="10956"/>
                  </a:cubicBezTo>
                  <a:lnTo>
                    <a:pt x="0" y="323050"/>
                  </a:lnTo>
                  <a:cubicBezTo>
                    <a:pt x="0" y="436102"/>
                    <a:pt x="78064" y="530915"/>
                    <a:pt x="183245" y="556554"/>
                  </a:cubicBezTo>
                  <a:lnTo>
                    <a:pt x="183126" y="556554"/>
                  </a:lnTo>
                  <a:lnTo>
                    <a:pt x="160278" y="723320"/>
                  </a:lnTo>
                  <a:lnTo>
                    <a:pt x="320539" y="723320"/>
                  </a:lnTo>
                  <a:lnTo>
                    <a:pt x="297690" y="556554"/>
                  </a:lnTo>
                  <a:lnTo>
                    <a:pt x="297572" y="556554"/>
                  </a:lnTo>
                  <a:cubicBezTo>
                    <a:pt x="402752" y="530899"/>
                    <a:pt x="480816" y="436102"/>
                    <a:pt x="480816" y="323050"/>
                  </a:cubicBezTo>
                  <a:lnTo>
                    <a:pt x="480816" y="10956"/>
                  </a:lnTo>
                  <a:cubicBezTo>
                    <a:pt x="480816" y="4911"/>
                    <a:pt x="475905" y="0"/>
                    <a:pt x="469858" y="0"/>
                  </a:cubicBezTo>
                  <a:close/>
                </a:path>
              </a:pathLst>
            </a:custGeom>
            <a:solidFill>
              <a:srgbClr val="0C48B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solidFill>
                  <a:schemeClr val="dk1"/>
                </a:solidFill>
                <a:latin typeface="Calibri"/>
                <a:ea typeface="Calibri"/>
                <a:cs typeface="Calibri"/>
                <a:sym typeface="Calibri"/>
              </a:endParaRPr>
            </a:p>
          </p:txBody>
        </p:sp>
        <p:sp>
          <p:nvSpPr>
            <p:cNvPr id="342" name="Google Shape;342;p34"/>
            <p:cNvSpPr/>
            <p:nvPr/>
          </p:nvSpPr>
          <p:spPr>
            <a:xfrm>
              <a:off x="338237" y="344641"/>
              <a:ext cx="793943" cy="846075"/>
            </a:xfrm>
            <a:custGeom>
              <a:rect b="b" l="l" r="r" t="t"/>
              <a:pathLst>
                <a:path extrusionOk="0" h="846074" w="793942">
                  <a:moveTo>
                    <a:pt x="768703" y="138351"/>
                  </a:moveTo>
                  <a:lnTo>
                    <a:pt x="645823" y="138351"/>
                  </a:lnTo>
                  <a:lnTo>
                    <a:pt x="645823" y="19423"/>
                  </a:lnTo>
                  <a:cubicBezTo>
                    <a:pt x="645823" y="8721"/>
                    <a:pt x="637100" y="0"/>
                    <a:pt x="626395" y="0"/>
                  </a:cubicBezTo>
                  <a:lnTo>
                    <a:pt x="167496" y="0"/>
                  </a:lnTo>
                  <a:cubicBezTo>
                    <a:pt x="156775" y="0"/>
                    <a:pt x="148069" y="8721"/>
                    <a:pt x="148069" y="19423"/>
                  </a:cubicBezTo>
                  <a:lnTo>
                    <a:pt x="148069" y="138351"/>
                  </a:lnTo>
                  <a:lnTo>
                    <a:pt x="25172" y="138351"/>
                  </a:lnTo>
                  <a:cubicBezTo>
                    <a:pt x="11317" y="138351"/>
                    <a:pt x="37" y="149629"/>
                    <a:pt x="3" y="163498"/>
                  </a:cubicBezTo>
                  <a:cubicBezTo>
                    <a:pt x="-370" y="361575"/>
                    <a:pt x="36283" y="482382"/>
                    <a:pt x="108944" y="522601"/>
                  </a:cubicBezTo>
                  <a:cubicBezTo>
                    <a:pt x="127880" y="533083"/>
                    <a:pt x="146968" y="536775"/>
                    <a:pt x="164447" y="536775"/>
                  </a:cubicBezTo>
                  <a:cubicBezTo>
                    <a:pt x="196239" y="536775"/>
                    <a:pt x="222695" y="524582"/>
                    <a:pt x="233348" y="518875"/>
                  </a:cubicBezTo>
                  <a:cubicBezTo>
                    <a:pt x="260973" y="543023"/>
                    <a:pt x="293967" y="561177"/>
                    <a:pt x="330280" y="571286"/>
                  </a:cubicBezTo>
                  <a:lnTo>
                    <a:pt x="309448" y="723337"/>
                  </a:lnTo>
                  <a:lnTo>
                    <a:pt x="275742" y="723337"/>
                  </a:lnTo>
                  <a:cubicBezTo>
                    <a:pt x="260973" y="723337"/>
                    <a:pt x="248964" y="735343"/>
                    <a:pt x="248964" y="750109"/>
                  </a:cubicBezTo>
                  <a:lnTo>
                    <a:pt x="248964" y="819302"/>
                  </a:lnTo>
                  <a:cubicBezTo>
                    <a:pt x="248964" y="834068"/>
                    <a:pt x="260973" y="846074"/>
                    <a:pt x="275742" y="846074"/>
                  </a:cubicBezTo>
                  <a:lnTo>
                    <a:pt x="518200" y="846074"/>
                  </a:lnTo>
                  <a:cubicBezTo>
                    <a:pt x="532969" y="846074"/>
                    <a:pt x="544978" y="834068"/>
                    <a:pt x="544978" y="819302"/>
                  </a:cubicBezTo>
                  <a:lnTo>
                    <a:pt x="544978" y="750109"/>
                  </a:lnTo>
                  <a:cubicBezTo>
                    <a:pt x="544978" y="735343"/>
                    <a:pt x="532969" y="723337"/>
                    <a:pt x="518200" y="723337"/>
                  </a:cubicBezTo>
                  <a:lnTo>
                    <a:pt x="484495" y="723337"/>
                  </a:lnTo>
                  <a:lnTo>
                    <a:pt x="463662" y="571286"/>
                  </a:lnTo>
                  <a:cubicBezTo>
                    <a:pt x="499975" y="561177"/>
                    <a:pt x="532969" y="543023"/>
                    <a:pt x="560594" y="518875"/>
                  </a:cubicBezTo>
                  <a:cubicBezTo>
                    <a:pt x="571248" y="524582"/>
                    <a:pt x="597704" y="536775"/>
                    <a:pt x="629495" y="536775"/>
                  </a:cubicBezTo>
                  <a:cubicBezTo>
                    <a:pt x="646974" y="536775"/>
                    <a:pt x="666046" y="533083"/>
                    <a:pt x="684999" y="522601"/>
                  </a:cubicBezTo>
                  <a:cubicBezTo>
                    <a:pt x="757660" y="482399"/>
                    <a:pt x="794312" y="361575"/>
                    <a:pt x="793939" y="163498"/>
                  </a:cubicBezTo>
                  <a:cubicBezTo>
                    <a:pt x="793855" y="149629"/>
                    <a:pt x="782558" y="138351"/>
                    <a:pt x="768703" y="138351"/>
                  </a:cubicBezTo>
                  <a:close/>
                  <a:moveTo>
                    <a:pt x="528007" y="750109"/>
                  </a:moveTo>
                  <a:lnTo>
                    <a:pt x="528007" y="819302"/>
                  </a:lnTo>
                  <a:cubicBezTo>
                    <a:pt x="528007" y="824738"/>
                    <a:pt x="523586" y="829140"/>
                    <a:pt x="518166" y="829140"/>
                  </a:cubicBezTo>
                  <a:lnTo>
                    <a:pt x="275725" y="829140"/>
                  </a:lnTo>
                  <a:cubicBezTo>
                    <a:pt x="270288" y="829140"/>
                    <a:pt x="265885" y="824721"/>
                    <a:pt x="265885" y="819302"/>
                  </a:cubicBezTo>
                  <a:lnTo>
                    <a:pt x="265885" y="750109"/>
                  </a:lnTo>
                  <a:cubicBezTo>
                    <a:pt x="265885" y="744674"/>
                    <a:pt x="270305" y="740271"/>
                    <a:pt x="275725" y="740271"/>
                  </a:cubicBezTo>
                  <a:lnTo>
                    <a:pt x="518183" y="740271"/>
                  </a:lnTo>
                  <a:cubicBezTo>
                    <a:pt x="523603" y="740254"/>
                    <a:pt x="528007" y="744674"/>
                    <a:pt x="528007" y="750109"/>
                  </a:cubicBezTo>
                  <a:close/>
                  <a:moveTo>
                    <a:pt x="167496" y="16934"/>
                  </a:moveTo>
                  <a:lnTo>
                    <a:pt x="626395" y="16934"/>
                  </a:lnTo>
                  <a:cubicBezTo>
                    <a:pt x="627767" y="16934"/>
                    <a:pt x="628885" y="18052"/>
                    <a:pt x="628885" y="19423"/>
                  </a:cubicBezTo>
                  <a:lnTo>
                    <a:pt x="628885" y="146767"/>
                  </a:lnTo>
                  <a:cubicBezTo>
                    <a:pt x="628885" y="146784"/>
                    <a:pt x="628885" y="146784"/>
                    <a:pt x="628885" y="146801"/>
                  </a:cubicBezTo>
                  <a:cubicBezTo>
                    <a:pt x="628885" y="146818"/>
                    <a:pt x="628885" y="146818"/>
                    <a:pt x="628885" y="146835"/>
                  </a:cubicBezTo>
                  <a:lnTo>
                    <a:pt x="628885" y="331517"/>
                  </a:lnTo>
                  <a:cubicBezTo>
                    <a:pt x="628885" y="459386"/>
                    <a:pt x="524839" y="563412"/>
                    <a:pt x="396946" y="563412"/>
                  </a:cubicBezTo>
                  <a:cubicBezTo>
                    <a:pt x="269052" y="563412"/>
                    <a:pt x="165006" y="459386"/>
                    <a:pt x="165006" y="331517"/>
                  </a:cubicBezTo>
                  <a:lnTo>
                    <a:pt x="165006" y="146852"/>
                  </a:lnTo>
                  <a:cubicBezTo>
                    <a:pt x="165006" y="146835"/>
                    <a:pt x="165006" y="146835"/>
                    <a:pt x="165006" y="146818"/>
                  </a:cubicBezTo>
                  <a:cubicBezTo>
                    <a:pt x="165006" y="146801"/>
                    <a:pt x="165006" y="146801"/>
                    <a:pt x="165006" y="146784"/>
                  </a:cubicBezTo>
                  <a:lnTo>
                    <a:pt x="165006" y="19440"/>
                  </a:lnTo>
                  <a:cubicBezTo>
                    <a:pt x="165006" y="18052"/>
                    <a:pt x="166124" y="16934"/>
                    <a:pt x="167496" y="16934"/>
                  </a:cubicBezTo>
                  <a:close/>
                  <a:moveTo>
                    <a:pt x="117006" y="507699"/>
                  </a:moveTo>
                  <a:cubicBezTo>
                    <a:pt x="33861" y="461520"/>
                    <a:pt x="16703" y="295041"/>
                    <a:pt x="16940" y="163532"/>
                  </a:cubicBezTo>
                  <a:cubicBezTo>
                    <a:pt x="16940" y="158977"/>
                    <a:pt x="20649" y="155285"/>
                    <a:pt x="25172" y="155285"/>
                  </a:cubicBezTo>
                  <a:lnTo>
                    <a:pt x="148052" y="155285"/>
                  </a:lnTo>
                  <a:lnTo>
                    <a:pt x="148052" y="331534"/>
                  </a:lnTo>
                  <a:cubicBezTo>
                    <a:pt x="148052" y="399677"/>
                    <a:pt x="175592" y="461503"/>
                    <a:pt x="220120" y="506480"/>
                  </a:cubicBezTo>
                  <a:cubicBezTo>
                    <a:pt x="201675" y="515133"/>
                    <a:pt x="158096" y="530526"/>
                    <a:pt x="117006" y="507699"/>
                  </a:cubicBezTo>
                  <a:close/>
                  <a:moveTo>
                    <a:pt x="467371" y="723320"/>
                  </a:moveTo>
                  <a:lnTo>
                    <a:pt x="326520" y="723320"/>
                  </a:lnTo>
                  <a:lnTo>
                    <a:pt x="346811" y="575283"/>
                  </a:lnTo>
                  <a:cubicBezTo>
                    <a:pt x="363003" y="578602"/>
                    <a:pt x="379788" y="580363"/>
                    <a:pt x="396946" y="580363"/>
                  </a:cubicBezTo>
                  <a:cubicBezTo>
                    <a:pt x="414120" y="580363"/>
                    <a:pt x="430888" y="578619"/>
                    <a:pt x="447080" y="575283"/>
                  </a:cubicBezTo>
                  <a:lnTo>
                    <a:pt x="467371" y="723320"/>
                  </a:lnTo>
                  <a:close/>
                  <a:moveTo>
                    <a:pt x="676886" y="507699"/>
                  </a:moveTo>
                  <a:cubicBezTo>
                    <a:pt x="661015" y="516521"/>
                    <a:pt x="644772" y="519620"/>
                    <a:pt x="629732" y="519620"/>
                  </a:cubicBezTo>
                  <a:cubicBezTo>
                    <a:pt x="605867" y="519620"/>
                    <a:pt x="585085" y="511763"/>
                    <a:pt x="573737" y="506463"/>
                  </a:cubicBezTo>
                  <a:cubicBezTo>
                    <a:pt x="618266" y="461486"/>
                    <a:pt x="645823" y="399660"/>
                    <a:pt x="645823" y="331517"/>
                  </a:cubicBezTo>
                  <a:lnTo>
                    <a:pt x="645823" y="155285"/>
                  </a:lnTo>
                  <a:lnTo>
                    <a:pt x="768703" y="155285"/>
                  </a:lnTo>
                  <a:cubicBezTo>
                    <a:pt x="773242" y="155285"/>
                    <a:pt x="776934" y="158994"/>
                    <a:pt x="776934" y="163532"/>
                  </a:cubicBezTo>
                  <a:cubicBezTo>
                    <a:pt x="777188" y="295041"/>
                    <a:pt x="760031" y="461520"/>
                    <a:pt x="676886" y="507699"/>
                  </a:cubicBezTo>
                  <a:close/>
                  <a:moveTo>
                    <a:pt x="347827" y="784706"/>
                  </a:moveTo>
                  <a:cubicBezTo>
                    <a:pt x="347827" y="780032"/>
                    <a:pt x="351621" y="776239"/>
                    <a:pt x="356296" y="776239"/>
                  </a:cubicBezTo>
                  <a:lnTo>
                    <a:pt x="437595" y="776239"/>
                  </a:lnTo>
                  <a:cubicBezTo>
                    <a:pt x="442270" y="776239"/>
                    <a:pt x="446064" y="780032"/>
                    <a:pt x="446064" y="784706"/>
                  </a:cubicBezTo>
                  <a:cubicBezTo>
                    <a:pt x="446064" y="789379"/>
                    <a:pt x="442270" y="793173"/>
                    <a:pt x="437595" y="793173"/>
                  </a:cubicBezTo>
                  <a:lnTo>
                    <a:pt x="356296" y="793173"/>
                  </a:lnTo>
                  <a:cubicBezTo>
                    <a:pt x="351621" y="793173"/>
                    <a:pt x="347827" y="789379"/>
                    <a:pt x="347827" y="784706"/>
                  </a:cubicBezTo>
                  <a:close/>
                  <a:moveTo>
                    <a:pt x="327909" y="292451"/>
                  </a:moveTo>
                  <a:lnTo>
                    <a:pt x="315884" y="362591"/>
                  </a:lnTo>
                  <a:cubicBezTo>
                    <a:pt x="315071" y="367299"/>
                    <a:pt x="316968" y="371956"/>
                    <a:pt x="320829" y="374767"/>
                  </a:cubicBezTo>
                  <a:cubicBezTo>
                    <a:pt x="323014" y="376359"/>
                    <a:pt x="325572" y="377155"/>
                    <a:pt x="328129" y="377155"/>
                  </a:cubicBezTo>
                  <a:cubicBezTo>
                    <a:pt x="330111" y="377155"/>
                    <a:pt x="332093" y="376680"/>
                    <a:pt x="333939" y="375715"/>
                  </a:cubicBezTo>
                  <a:lnTo>
                    <a:pt x="396929" y="342609"/>
                  </a:lnTo>
                  <a:lnTo>
                    <a:pt x="459919" y="375715"/>
                  </a:lnTo>
                  <a:cubicBezTo>
                    <a:pt x="464136" y="377933"/>
                    <a:pt x="469166" y="377578"/>
                    <a:pt x="473028" y="374767"/>
                  </a:cubicBezTo>
                  <a:cubicBezTo>
                    <a:pt x="476890" y="371956"/>
                    <a:pt x="478787" y="367299"/>
                    <a:pt x="477974" y="362591"/>
                  </a:cubicBezTo>
                  <a:lnTo>
                    <a:pt x="465948" y="292451"/>
                  </a:lnTo>
                  <a:lnTo>
                    <a:pt x="516913" y="242783"/>
                  </a:lnTo>
                  <a:cubicBezTo>
                    <a:pt x="520334" y="239447"/>
                    <a:pt x="521537" y="234570"/>
                    <a:pt x="520063" y="230032"/>
                  </a:cubicBezTo>
                  <a:cubicBezTo>
                    <a:pt x="518589" y="225493"/>
                    <a:pt x="514745" y="222242"/>
                    <a:pt x="510019" y="221565"/>
                  </a:cubicBezTo>
                  <a:lnTo>
                    <a:pt x="439594" y="211337"/>
                  </a:lnTo>
                  <a:lnTo>
                    <a:pt x="408090" y="147529"/>
                  </a:lnTo>
                  <a:cubicBezTo>
                    <a:pt x="408090" y="147529"/>
                    <a:pt x="408090" y="147529"/>
                    <a:pt x="408090" y="147529"/>
                  </a:cubicBezTo>
                  <a:cubicBezTo>
                    <a:pt x="405973" y="143245"/>
                    <a:pt x="401705" y="140586"/>
                    <a:pt x="396929" y="140586"/>
                  </a:cubicBezTo>
                  <a:cubicBezTo>
                    <a:pt x="392152" y="140586"/>
                    <a:pt x="387884" y="143245"/>
                    <a:pt x="385767" y="147529"/>
                  </a:cubicBezTo>
                  <a:lnTo>
                    <a:pt x="354264" y="211337"/>
                  </a:lnTo>
                  <a:lnTo>
                    <a:pt x="283821" y="221565"/>
                  </a:lnTo>
                  <a:cubicBezTo>
                    <a:pt x="279096" y="222259"/>
                    <a:pt x="275251" y="225493"/>
                    <a:pt x="273778" y="230032"/>
                  </a:cubicBezTo>
                  <a:cubicBezTo>
                    <a:pt x="272304" y="234570"/>
                    <a:pt x="273507" y="239464"/>
                    <a:pt x="276928" y="242783"/>
                  </a:cubicBezTo>
                  <a:lnTo>
                    <a:pt x="327909" y="292451"/>
                  </a:lnTo>
                  <a:close/>
                  <a:moveTo>
                    <a:pt x="361123" y="227441"/>
                  </a:moveTo>
                  <a:cubicBezTo>
                    <a:pt x="363884" y="227034"/>
                    <a:pt x="366272" y="225307"/>
                    <a:pt x="367509" y="222801"/>
                  </a:cubicBezTo>
                  <a:lnTo>
                    <a:pt x="396946" y="163159"/>
                  </a:lnTo>
                  <a:lnTo>
                    <a:pt x="426383" y="222801"/>
                  </a:lnTo>
                  <a:cubicBezTo>
                    <a:pt x="427619" y="225307"/>
                    <a:pt x="430007" y="227034"/>
                    <a:pt x="432751" y="227441"/>
                  </a:cubicBezTo>
                  <a:lnTo>
                    <a:pt x="498587" y="237009"/>
                  </a:lnTo>
                  <a:lnTo>
                    <a:pt x="450942" y="283442"/>
                  </a:lnTo>
                  <a:cubicBezTo>
                    <a:pt x="448943" y="285389"/>
                    <a:pt x="448029" y="288183"/>
                    <a:pt x="448503" y="290943"/>
                  </a:cubicBezTo>
                  <a:lnTo>
                    <a:pt x="459749" y="356495"/>
                  </a:lnTo>
                  <a:lnTo>
                    <a:pt x="400858" y="325540"/>
                  </a:lnTo>
                  <a:cubicBezTo>
                    <a:pt x="398385" y="324236"/>
                    <a:pt x="395438" y="324236"/>
                    <a:pt x="392982" y="325540"/>
                  </a:cubicBezTo>
                  <a:lnTo>
                    <a:pt x="334091" y="356495"/>
                  </a:lnTo>
                  <a:lnTo>
                    <a:pt x="345338" y="290943"/>
                  </a:lnTo>
                  <a:cubicBezTo>
                    <a:pt x="345812" y="288200"/>
                    <a:pt x="344897" y="285389"/>
                    <a:pt x="342899" y="283442"/>
                  </a:cubicBezTo>
                  <a:lnTo>
                    <a:pt x="295254" y="237009"/>
                  </a:lnTo>
                  <a:lnTo>
                    <a:pt x="361123" y="227441"/>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43" name="Google Shape;343;p34"/>
          <p:cNvGrpSpPr/>
          <p:nvPr/>
        </p:nvGrpSpPr>
        <p:grpSpPr>
          <a:xfrm>
            <a:off x="5424318" y="3926156"/>
            <a:ext cx="3364875" cy="3225687"/>
            <a:chOff x="0" y="0"/>
            <a:chExt cx="4486500" cy="4300916"/>
          </a:xfrm>
        </p:grpSpPr>
        <p:sp>
          <p:nvSpPr>
            <p:cNvPr id="344" name="Google Shape;344;p34"/>
            <p:cNvSpPr txBox="1"/>
            <p:nvPr/>
          </p:nvSpPr>
          <p:spPr>
            <a:xfrm>
              <a:off x="0" y="1791352"/>
              <a:ext cx="4486500" cy="71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3499">
                  <a:solidFill>
                    <a:srgbClr val="0C48BB"/>
                  </a:solidFill>
                  <a:latin typeface="Assistant"/>
                  <a:ea typeface="Assistant"/>
                  <a:cs typeface="Assistant"/>
                  <a:sym typeface="Assistant"/>
                </a:rPr>
                <a:t>Open Posture</a:t>
              </a:r>
              <a:endParaRPr/>
            </a:p>
          </p:txBody>
        </p:sp>
        <p:sp>
          <p:nvSpPr>
            <p:cNvPr id="345" name="Google Shape;345;p34"/>
            <p:cNvSpPr txBox="1"/>
            <p:nvPr/>
          </p:nvSpPr>
          <p:spPr>
            <a:xfrm>
              <a:off x="0" y="2762216"/>
              <a:ext cx="4486500" cy="15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99">
                  <a:latin typeface="Assistant"/>
                  <a:ea typeface="Assistant"/>
                  <a:cs typeface="Assistant"/>
                  <a:sym typeface="Assistant"/>
                </a:rPr>
                <a:t>Palms facing forward, arms apart, chest out, and chin up. </a:t>
              </a:r>
              <a:endParaRPr/>
            </a:p>
          </p:txBody>
        </p:sp>
        <p:grpSp>
          <p:nvGrpSpPr>
            <p:cNvPr id="346" name="Google Shape;346;p34"/>
            <p:cNvGrpSpPr/>
            <p:nvPr/>
          </p:nvGrpSpPr>
          <p:grpSpPr>
            <a:xfrm>
              <a:off x="3216" y="0"/>
              <a:ext cx="1435211" cy="1441644"/>
              <a:chOff x="1813" y="0"/>
              <a:chExt cx="809173" cy="812800"/>
            </a:xfrm>
          </p:grpSpPr>
          <p:sp>
            <p:nvSpPr>
              <p:cNvPr id="347" name="Google Shape;347;p34"/>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C48BB"/>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348" name="Google Shape;348;p3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49" name="Google Shape;349;p34"/>
            <p:cNvSpPr/>
            <p:nvPr/>
          </p:nvSpPr>
          <p:spPr>
            <a:xfrm>
              <a:off x="276732" y="285815"/>
              <a:ext cx="866901" cy="826582"/>
            </a:xfrm>
            <a:custGeom>
              <a:rect b="b" l="l" r="r" t="t"/>
              <a:pathLst>
                <a:path extrusionOk="0" h="826581" w="866901">
                  <a:moveTo>
                    <a:pt x="446855" y="8355"/>
                  </a:moveTo>
                  <a:lnTo>
                    <a:pt x="572695" y="263515"/>
                  </a:lnTo>
                  <a:lnTo>
                    <a:pt x="854078" y="304434"/>
                  </a:lnTo>
                  <a:cubicBezTo>
                    <a:pt x="866346" y="306211"/>
                    <a:pt x="871246" y="321313"/>
                    <a:pt x="862369" y="329984"/>
                  </a:cubicBezTo>
                  <a:lnTo>
                    <a:pt x="658767" y="528590"/>
                  </a:lnTo>
                  <a:lnTo>
                    <a:pt x="706827" y="809051"/>
                  </a:lnTo>
                  <a:cubicBezTo>
                    <a:pt x="708922" y="821275"/>
                    <a:pt x="696085" y="830603"/>
                    <a:pt x="685114" y="824829"/>
                  </a:cubicBezTo>
                  <a:lnTo>
                    <a:pt x="433451" y="692425"/>
                  </a:lnTo>
                  <a:lnTo>
                    <a:pt x="181788" y="824829"/>
                  </a:lnTo>
                  <a:cubicBezTo>
                    <a:pt x="170816" y="830603"/>
                    <a:pt x="157980" y="821275"/>
                    <a:pt x="160075" y="809051"/>
                  </a:cubicBezTo>
                  <a:lnTo>
                    <a:pt x="208135" y="528590"/>
                  </a:lnTo>
                  <a:lnTo>
                    <a:pt x="4533" y="329984"/>
                  </a:lnTo>
                  <a:cubicBezTo>
                    <a:pt x="-4344" y="321313"/>
                    <a:pt x="556" y="306229"/>
                    <a:pt x="12824" y="304434"/>
                  </a:cubicBezTo>
                  <a:lnTo>
                    <a:pt x="294206" y="263515"/>
                  </a:lnTo>
                  <a:lnTo>
                    <a:pt x="420029" y="8355"/>
                  </a:lnTo>
                  <a:cubicBezTo>
                    <a:pt x="425515" y="-2785"/>
                    <a:pt x="441369" y="-2785"/>
                    <a:pt x="446855" y="8355"/>
                  </a:cubicBezTo>
                  <a:close/>
                </a:path>
              </a:pathLst>
            </a:custGeom>
            <a:solidFill>
              <a:srgbClr val="0C48B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solidFill>
                  <a:schemeClr val="dk1"/>
                </a:solidFill>
                <a:latin typeface="Calibri"/>
                <a:ea typeface="Calibri"/>
                <a:cs typeface="Calibri"/>
                <a:sym typeface="Calibri"/>
              </a:endParaRPr>
            </a:p>
          </p:txBody>
        </p:sp>
        <p:sp>
          <p:nvSpPr>
            <p:cNvPr id="350" name="Google Shape;350;p34"/>
            <p:cNvSpPr/>
            <p:nvPr/>
          </p:nvSpPr>
          <p:spPr>
            <a:xfrm>
              <a:off x="267848" y="276936"/>
              <a:ext cx="884669" cy="844334"/>
            </a:xfrm>
            <a:custGeom>
              <a:rect b="b" l="l" r="r" t="t"/>
              <a:pathLst>
                <a:path extrusionOk="0" h="844333" w="884669">
                  <a:moveTo>
                    <a:pt x="883486" y="320758"/>
                  </a:moveTo>
                  <a:cubicBezTo>
                    <a:pt x="880663" y="312052"/>
                    <a:pt x="873277" y="305833"/>
                    <a:pt x="864240" y="304519"/>
                  </a:cubicBezTo>
                  <a:lnTo>
                    <a:pt x="587474" y="264275"/>
                  </a:lnTo>
                  <a:lnTo>
                    <a:pt x="463711" y="13290"/>
                  </a:lnTo>
                  <a:cubicBezTo>
                    <a:pt x="459663" y="5099"/>
                    <a:pt x="451478" y="0"/>
                    <a:pt x="442335" y="0"/>
                  </a:cubicBezTo>
                  <a:cubicBezTo>
                    <a:pt x="433191" y="0"/>
                    <a:pt x="425007" y="5099"/>
                    <a:pt x="420959" y="13290"/>
                  </a:cubicBezTo>
                  <a:lnTo>
                    <a:pt x="297196" y="264275"/>
                  </a:lnTo>
                  <a:lnTo>
                    <a:pt x="20429" y="304519"/>
                  </a:lnTo>
                  <a:cubicBezTo>
                    <a:pt x="11375" y="305833"/>
                    <a:pt x="4007" y="312052"/>
                    <a:pt x="1184" y="320758"/>
                  </a:cubicBezTo>
                  <a:cubicBezTo>
                    <a:pt x="-1639" y="329464"/>
                    <a:pt x="669" y="338828"/>
                    <a:pt x="7220" y="345224"/>
                  </a:cubicBezTo>
                  <a:lnTo>
                    <a:pt x="207485" y="540579"/>
                  </a:lnTo>
                  <a:lnTo>
                    <a:pt x="160206" y="816420"/>
                  </a:lnTo>
                  <a:cubicBezTo>
                    <a:pt x="158662" y="825446"/>
                    <a:pt x="162301" y="834383"/>
                    <a:pt x="169687" y="839749"/>
                  </a:cubicBezTo>
                  <a:cubicBezTo>
                    <a:pt x="173859" y="842787"/>
                    <a:pt x="178759" y="844333"/>
                    <a:pt x="183677" y="844333"/>
                  </a:cubicBezTo>
                  <a:cubicBezTo>
                    <a:pt x="187459" y="844333"/>
                    <a:pt x="191276" y="843427"/>
                    <a:pt x="194791" y="841561"/>
                  </a:cubicBezTo>
                  <a:lnTo>
                    <a:pt x="442335" y="711325"/>
                  </a:lnTo>
                  <a:lnTo>
                    <a:pt x="689878" y="841561"/>
                  </a:lnTo>
                  <a:cubicBezTo>
                    <a:pt x="697974" y="845808"/>
                    <a:pt x="707597" y="845133"/>
                    <a:pt x="714983" y="839749"/>
                  </a:cubicBezTo>
                  <a:cubicBezTo>
                    <a:pt x="722386" y="834366"/>
                    <a:pt x="726008" y="825428"/>
                    <a:pt x="724463" y="816420"/>
                  </a:cubicBezTo>
                  <a:lnTo>
                    <a:pt x="677184" y="540561"/>
                  </a:lnTo>
                  <a:lnTo>
                    <a:pt x="877449" y="345206"/>
                  </a:lnTo>
                  <a:cubicBezTo>
                    <a:pt x="884000" y="338828"/>
                    <a:pt x="886308" y="329464"/>
                    <a:pt x="883486" y="320758"/>
                  </a:cubicBezTo>
                  <a:close/>
                  <a:moveTo>
                    <a:pt x="865057" y="332485"/>
                  </a:moveTo>
                  <a:lnTo>
                    <a:pt x="661454" y="531109"/>
                  </a:lnTo>
                  <a:cubicBezTo>
                    <a:pt x="659359" y="533152"/>
                    <a:pt x="658401" y="536083"/>
                    <a:pt x="658898" y="538962"/>
                  </a:cubicBezTo>
                  <a:lnTo>
                    <a:pt x="706958" y="819423"/>
                  </a:lnTo>
                  <a:cubicBezTo>
                    <a:pt x="707544" y="822799"/>
                    <a:pt x="705449" y="824718"/>
                    <a:pt x="704543" y="825375"/>
                  </a:cubicBezTo>
                  <a:cubicBezTo>
                    <a:pt x="703620" y="826050"/>
                    <a:pt x="701152" y="827436"/>
                    <a:pt x="698134" y="825837"/>
                  </a:cubicBezTo>
                  <a:lnTo>
                    <a:pt x="446471" y="693433"/>
                  </a:lnTo>
                  <a:cubicBezTo>
                    <a:pt x="443879" y="692065"/>
                    <a:pt x="440790" y="692065"/>
                    <a:pt x="438216" y="693433"/>
                  </a:cubicBezTo>
                  <a:lnTo>
                    <a:pt x="186553" y="825837"/>
                  </a:lnTo>
                  <a:cubicBezTo>
                    <a:pt x="183535" y="827436"/>
                    <a:pt x="181067" y="826050"/>
                    <a:pt x="180144" y="825375"/>
                  </a:cubicBezTo>
                  <a:cubicBezTo>
                    <a:pt x="179221" y="824700"/>
                    <a:pt x="177144" y="822781"/>
                    <a:pt x="177730" y="819423"/>
                  </a:cubicBezTo>
                  <a:lnTo>
                    <a:pt x="225790" y="538962"/>
                  </a:lnTo>
                  <a:cubicBezTo>
                    <a:pt x="226287" y="536083"/>
                    <a:pt x="225328" y="533134"/>
                    <a:pt x="223233" y="531109"/>
                  </a:cubicBezTo>
                  <a:lnTo>
                    <a:pt x="19613" y="332485"/>
                  </a:lnTo>
                  <a:cubicBezTo>
                    <a:pt x="17163" y="330104"/>
                    <a:pt x="17713" y="327332"/>
                    <a:pt x="18068" y="326248"/>
                  </a:cubicBezTo>
                  <a:cubicBezTo>
                    <a:pt x="18423" y="325164"/>
                    <a:pt x="19595" y="322588"/>
                    <a:pt x="22986" y="322108"/>
                  </a:cubicBezTo>
                  <a:lnTo>
                    <a:pt x="304369" y="281190"/>
                  </a:lnTo>
                  <a:cubicBezTo>
                    <a:pt x="307263" y="280763"/>
                    <a:pt x="309766" y="278951"/>
                    <a:pt x="311062" y="276321"/>
                  </a:cubicBezTo>
                  <a:lnTo>
                    <a:pt x="436902" y="21161"/>
                  </a:lnTo>
                  <a:cubicBezTo>
                    <a:pt x="438411" y="18105"/>
                    <a:pt x="441216" y="17768"/>
                    <a:pt x="442353" y="17768"/>
                  </a:cubicBezTo>
                  <a:cubicBezTo>
                    <a:pt x="443489" y="17768"/>
                    <a:pt x="446294" y="18105"/>
                    <a:pt x="447803" y="21161"/>
                  </a:cubicBezTo>
                  <a:lnTo>
                    <a:pt x="573643" y="276321"/>
                  </a:lnTo>
                  <a:cubicBezTo>
                    <a:pt x="574939" y="278951"/>
                    <a:pt x="577443" y="280763"/>
                    <a:pt x="580319" y="281190"/>
                  </a:cubicBezTo>
                  <a:lnTo>
                    <a:pt x="861701" y="322108"/>
                  </a:lnTo>
                  <a:cubicBezTo>
                    <a:pt x="865075" y="322606"/>
                    <a:pt x="866264" y="325164"/>
                    <a:pt x="866619" y="326248"/>
                  </a:cubicBezTo>
                  <a:cubicBezTo>
                    <a:pt x="866974" y="327332"/>
                    <a:pt x="867507" y="330104"/>
                    <a:pt x="865057" y="33248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1" name="Google Shape;351;p34"/>
          <p:cNvGrpSpPr/>
          <p:nvPr/>
        </p:nvGrpSpPr>
        <p:grpSpPr>
          <a:xfrm>
            <a:off x="1207114" y="3926156"/>
            <a:ext cx="3364875" cy="3953787"/>
            <a:chOff x="0" y="0"/>
            <a:chExt cx="4486500" cy="5271716"/>
          </a:xfrm>
        </p:grpSpPr>
        <p:sp>
          <p:nvSpPr>
            <p:cNvPr id="352" name="Google Shape;352;p34"/>
            <p:cNvSpPr txBox="1"/>
            <p:nvPr/>
          </p:nvSpPr>
          <p:spPr>
            <a:xfrm>
              <a:off x="0" y="1715386"/>
              <a:ext cx="4486500" cy="7182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499">
                  <a:solidFill>
                    <a:srgbClr val="0C48BB"/>
                  </a:solidFill>
                  <a:latin typeface="Assistant"/>
                  <a:ea typeface="Assistant"/>
                  <a:cs typeface="Assistant"/>
                  <a:sym typeface="Assistant"/>
                </a:rPr>
                <a:t>Level of Comfort</a:t>
              </a:r>
              <a:endParaRPr/>
            </a:p>
          </p:txBody>
        </p:sp>
        <p:sp>
          <p:nvSpPr>
            <p:cNvPr id="353" name="Google Shape;353;p34"/>
            <p:cNvSpPr txBox="1"/>
            <p:nvPr/>
          </p:nvSpPr>
          <p:spPr>
            <a:xfrm>
              <a:off x="0" y="2707316"/>
              <a:ext cx="4486500" cy="2564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99">
                  <a:latin typeface="Assistant"/>
                  <a:ea typeface="Assistant"/>
                  <a:cs typeface="Assistant"/>
                  <a:sym typeface="Assistant"/>
                </a:rPr>
                <a:t>Having open posture helps us feel comfortable and confident, which can help others perceive in a positive way.</a:t>
              </a:r>
              <a:endParaRPr/>
            </a:p>
          </p:txBody>
        </p:sp>
        <p:grpSp>
          <p:nvGrpSpPr>
            <p:cNvPr id="354" name="Google Shape;354;p34"/>
            <p:cNvGrpSpPr/>
            <p:nvPr/>
          </p:nvGrpSpPr>
          <p:grpSpPr>
            <a:xfrm>
              <a:off x="3216" y="0"/>
              <a:ext cx="1435211" cy="1441644"/>
              <a:chOff x="1813" y="0"/>
              <a:chExt cx="809173" cy="812800"/>
            </a:xfrm>
          </p:grpSpPr>
          <p:sp>
            <p:nvSpPr>
              <p:cNvPr id="355" name="Google Shape;355;p34"/>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C48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5000"/>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57" name="Google Shape;357;p34"/>
            <p:cNvSpPr/>
            <p:nvPr/>
          </p:nvSpPr>
          <p:spPr>
            <a:xfrm>
              <a:off x="458796" y="352808"/>
              <a:ext cx="577535" cy="799511"/>
            </a:xfrm>
            <a:custGeom>
              <a:rect b="b" l="l" r="r" t="t"/>
              <a:pathLst>
                <a:path extrusionOk="0" h="799510" w="577535">
                  <a:moveTo>
                    <a:pt x="577536" y="43089"/>
                  </a:moveTo>
                  <a:lnTo>
                    <a:pt x="577536" y="342930"/>
                  </a:lnTo>
                  <a:cubicBezTo>
                    <a:pt x="577536" y="351472"/>
                    <a:pt x="569063" y="357516"/>
                    <a:pt x="561047" y="354576"/>
                  </a:cubicBezTo>
                  <a:cubicBezTo>
                    <a:pt x="392256" y="292605"/>
                    <a:pt x="223465" y="437160"/>
                    <a:pt x="54675" y="361305"/>
                  </a:cubicBezTo>
                  <a:lnTo>
                    <a:pt x="54675" y="778260"/>
                  </a:lnTo>
                  <a:cubicBezTo>
                    <a:pt x="54675" y="790004"/>
                    <a:pt x="45157" y="799510"/>
                    <a:pt x="33435" y="799510"/>
                  </a:cubicBezTo>
                  <a:lnTo>
                    <a:pt x="21240" y="799510"/>
                  </a:lnTo>
                  <a:cubicBezTo>
                    <a:pt x="9502" y="799510"/>
                    <a:pt x="0" y="789988"/>
                    <a:pt x="0" y="778260"/>
                  </a:cubicBezTo>
                  <a:lnTo>
                    <a:pt x="0" y="21250"/>
                  </a:lnTo>
                  <a:cubicBezTo>
                    <a:pt x="0" y="9523"/>
                    <a:pt x="9518" y="0"/>
                    <a:pt x="21240" y="0"/>
                  </a:cubicBezTo>
                  <a:lnTo>
                    <a:pt x="33435" y="0"/>
                  </a:lnTo>
                  <a:cubicBezTo>
                    <a:pt x="45173" y="0"/>
                    <a:pt x="54675" y="9523"/>
                    <a:pt x="54675" y="21250"/>
                  </a:cubicBezTo>
                  <a:lnTo>
                    <a:pt x="54675" y="34922"/>
                  </a:lnTo>
                  <a:cubicBezTo>
                    <a:pt x="226404" y="112099"/>
                    <a:pt x="398117" y="-38858"/>
                    <a:pt x="569846" y="31622"/>
                  </a:cubicBezTo>
                  <a:cubicBezTo>
                    <a:pt x="574499" y="33533"/>
                    <a:pt x="577536" y="38074"/>
                    <a:pt x="577536" y="43089"/>
                  </a:cubicBezTo>
                  <a:close/>
                </a:path>
              </a:pathLst>
            </a:custGeom>
            <a:solidFill>
              <a:srgbClr val="0C48B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8" name="Google Shape;358;p34"/>
            <p:cNvSpPr/>
            <p:nvPr/>
          </p:nvSpPr>
          <p:spPr>
            <a:xfrm>
              <a:off x="450633" y="344641"/>
              <a:ext cx="593861" cy="815844"/>
            </a:xfrm>
            <a:custGeom>
              <a:rect b="b" l="l" r="r" t="t"/>
              <a:pathLst>
                <a:path extrusionOk="0" h="815844" w="593861">
                  <a:moveTo>
                    <a:pt x="581111" y="32243"/>
                  </a:moveTo>
                  <a:cubicBezTo>
                    <a:pt x="494161" y="-3446"/>
                    <a:pt x="406884" y="16171"/>
                    <a:pt x="322480" y="35134"/>
                  </a:cubicBezTo>
                  <a:cubicBezTo>
                    <a:pt x="235905" y="54588"/>
                    <a:pt x="154016" y="72947"/>
                    <a:pt x="71017" y="37715"/>
                  </a:cubicBezTo>
                  <a:lnTo>
                    <a:pt x="71017" y="29417"/>
                  </a:lnTo>
                  <a:cubicBezTo>
                    <a:pt x="71017" y="13198"/>
                    <a:pt x="57825" y="0"/>
                    <a:pt x="41598" y="0"/>
                  </a:cubicBezTo>
                  <a:lnTo>
                    <a:pt x="29402" y="0"/>
                  </a:lnTo>
                  <a:cubicBezTo>
                    <a:pt x="13191" y="0"/>
                    <a:pt x="0" y="13198"/>
                    <a:pt x="0" y="29417"/>
                  </a:cubicBezTo>
                  <a:lnTo>
                    <a:pt x="0" y="786427"/>
                  </a:lnTo>
                  <a:cubicBezTo>
                    <a:pt x="0" y="802646"/>
                    <a:pt x="13191" y="815844"/>
                    <a:pt x="29402" y="815844"/>
                  </a:cubicBezTo>
                  <a:lnTo>
                    <a:pt x="41598" y="815844"/>
                  </a:lnTo>
                  <a:cubicBezTo>
                    <a:pt x="57809" y="815844"/>
                    <a:pt x="71000" y="802646"/>
                    <a:pt x="71000" y="786427"/>
                  </a:cubicBezTo>
                  <a:lnTo>
                    <a:pt x="71000" y="381739"/>
                  </a:lnTo>
                  <a:cubicBezTo>
                    <a:pt x="105137" y="395149"/>
                    <a:pt x="139307" y="400196"/>
                    <a:pt x="173329" y="400196"/>
                  </a:cubicBezTo>
                  <a:cubicBezTo>
                    <a:pt x="224804" y="400196"/>
                    <a:pt x="275920" y="388713"/>
                    <a:pt x="326056" y="377443"/>
                  </a:cubicBezTo>
                  <a:cubicBezTo>
                    <a:pt x="408826" y="358839"/>
                    <a:pt x="487010" y="341280"/>
                    <a:pt x="566402" y="370419"/>
                  </a:cubicBezTo>
                  <a:cubicBezTo>
                    <a:pt x="572622" y="372706"/>
                    <a:pt x="579593" y="371792"/>
                    <a:pt x="585062" y="367986"/>
                  </a:cubicBezTo>
                  <a:cubicBezTo>
                    <a:pt x="590580" y="364131"/>
                    <a:pt x="593861" y="357826"/>
                    <a:pt x="593861" y="351113"/>
                  </a:cubicBezTo>
                  <a:lnTo>
                    <a:pt x="593861" y="51256"/>
                  </a:lnTo>
                  <a:cubicBezTo>
                    <a:pt x="593861" y="42876"/>
                    <a:pt x="588866" y="35412"/>
                    <a:pt x="581111" y="32243"/>
                  </a:cubicBezTo>
                  <a:close/>
                  <a:moveTo>
                    <a:pt x="54691" y="786443"/>
                  </a:moveTo>
                  <a:cubicBezTo>
                    <a:pt x="54691" y="793663"/>
                    <a:pt x="48830" y="799527"/>
                    <a:pt x="41614" y="799527"/>
                  </a:cubicBezTo>
                  <a:lnTo>
                    <a:pt x="29419" y="799527"/>
                  </a:lnTo>
                  <a:cubicBezTo>
                    <a:pt x="22203" y="799527"/>
                    <a:pt x="16342" y="793663"/>
                    <a:pt x="16342" y="786443"/>
                  </a:cubicBezTo>
                  <a:lnTo>
                    <a:pt x="16342" y="29417"/>
                  </a:lnTo>
                  <a:cubicBezTo>
                    <a:pt x="16342" y="22198"/>
                    <a:pt x="22203" y="16334"/>
                    <a:pt x="29419" y="16334"/>
                  </a:cubicBezTo>
                  <a:lnTo>
                    <a:pt x="41614" y="16334"/>
                  </a:lnTo>
                  <a:cubicBezTo>
                    <a:pt x="48830" y="16334"/>
                    <a:pt x="54691" y="22198"/>
                    <a:pt x="54691" y="29417"/>
                  </a:cubicBezTo>
                  <a:lnTo>
                    <a:pt x="54691" y="43089"/>
                  </a:lnTo>
                  <a:lnTo>
                    <a:pt x="54691" y="369472"/>
                  </a:lnTo>
                  <a:lnTo>
                    <a:pt x="54691" y="786443"/>
                  </a:lnTo>
                  <a:close/>
                  <a:moveTo>
                    <a:pt x="577536" y="351113"/>
                  </a:moveTo>
                  <a:cubicBezTo>
                    <a:pt x="577536" y="353106"/>
                    <a:pt x="576262" y="354216"/>
                    <a:pt x="575707" y="354592"/>
                  </a:cubicBezTo>
                  <a:cubicBezTo>
                    <a:pt x="575054" y="355049"/>
                    <a:pt x="573715" y="355703"/>
                    <a:pt x="572018" y="355098"/>
                  </a:cubicBezTo>
                  <a:cubicBezTo>
                    <a:pt x="488104" y="324293"/>
                    <a:pt x="403896" y="343224"/>
                    <a:pt x="322464" y="361518"/>
                  </a:cubicBezTo>
                  <a:cubicBezTo>
                    <a:pt x="235905" y="380971"/>
                    <a:pt x="154016" y="399363"/>
                    <a:pt x="71017" y="364131"/>
                  </a:cubicBezTo>
                  <a:lnTo>
                    <a:pt x="71017" y="55388"/>
                  </a:lnTo>
                  <a:cubicBezTo>
                    <a:pt x="105170" y="68798"/>
                    <a:pt x="139323" y="73813"/>
                    <a:pt x="173346" y="73813"/>
                  </a:cubicBezTo>
                  <a:cubicBezTo>
                    <a:pt x="224820" y="73813"/>
                    <a:pt x="275936" y="62330"/>
                    <a:pt x="326072" y="51060"/>
                  </a:cubicBezTo>
                  <a:cubicBezTo>
                    <a:pt x="411781" y="31802"/>
                    <a:pt x="492724" y="13606"/>
                    <a:pt x="574923" y="47336"/>
                  </a:cubicBezTo>
                  <a:cubicBezTo>
                    <a:pt x="576523" y="47989"/>
                    <a:pt x="577552" y="49524"/>
                    <a:pt x="577552" y="51239"/>
                  </a:cubicBezTo>
                  <a:lnTo>
                    <a:pt x="577552" y="351113"/>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9" name="Google Shape;359;p34"/>
          <p:cNvGrpSpPr/>
          <p:nvPr/>
        </p:nvGrpSpPr>
        <p:grpSpPr>
          <a:xfrm>
            <a:off x="9447947" y="3926156"/>
            <a:ext cx="3420200" cy="5553387"/>
            <a:chOff x="-73767" y="0"/>
            <a:chExt cx="4560267" cy="7404516"/>
          </a:xfrm>
        </p:grpSpPr>
        <p:sp>
          <p:nvSpPr>
            <p:cNvPr id="360" name="Google Shape;360;p34"/>
            <p:cNvSpPr txBox="1"/>
            <p:nvPr/>
          </p:nvSpPr>
          <p:spPr>
            <a:xfrm>
              <a:off x="0" y="1810269"/>
              <a:ext cx="4486500" cy="71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3499">
                  <a:solidFill>
                    <a:srgbClr val="0C48BB"/>
                  </a:solidFill>
                  <a:latin typeface="Assistant"/>
                  <a:ea typeface="Assistant"/>
                  <a:cs typeface="Assistant"/>
                  <a:sym typeface="Assistant"/>
                </a:rPr>
                <a:t>Closed Posture</a:t>
              </a:r>
              <a:endParaRPr/>
            </a:p>
          </p:txBody>
        </p:sp>
        <p:sp>
          <p:nvSpPr>
            <p:cNvPr id="361" name="Google Shape;361;p34"/>
            <p:cNvSpPr txBox="1"/>
            <p:nvPr/>
          </p:nvSpPr>
          <p:spPr>
            <a:xfrm>
              <a:off x="-73767" y="2788716"/>
              <a:ext cx="4486500" cy="4615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99">
                  <a:latin typeface="Assistant"/>
                  <a:ea typeface="Assistant"/>
                  <a:cs typeface="Assistant"/>
                  <a:sym typeface="Assistant"/>
                </a:rPr>
                <a:t>Can be perceived as uncomfortable and set the tone for the conversation. This includes legs crossed, hands touching hair, arms crossed, and bending to take less space.</a:t>
              </a:r>
              <a:endParaRPr/>
            </a:p>
          </p:txBody>
        </p:sp>
        <p:sp>
          <p:nvSpPr>
            <p:cNvPr id="362" name="Google Shape;362;p34"/>
            <p:cNvSpPr/>
            <p:nvPr/>
          </p:nvSpPr>
          <p:spPr>
            <a:xfrm>
              <a:off x="380471" y="241652"/>
              <a:ext cx="694707" cy="847429"/>
            </a:xfrm>
            <a:custGeom>
              <a:rect b="b" l="l" r="r" t="t"/>
              <a:pathLst>
                <a:path extrusionOk="0" h="847429" w="694707">
                  <a:moveTo>
                    <a:pt x="694708" y="673812"/>
                  </a:moveTo>
                  <a:lnTo>
                    <a:pt x="694708" y="711873"/>
                  </a:lnTo>
                  <a:cubicBezTo>
                    <a:pt x="694708" y="727427"/>
                    <a:pt x="683937" y="740063"/>
                    <a:pt x="670690" y="740063"/>
                  </a:cubicBezTo>
                  <a:lnTo>
                    <a:pt x="486777" y="740063"/>
                  </a:lnTo>
                  <a:cubicBezTo>
                    <a:pt x="481909" y="751394"/>
                    <a:pt x="476753" y="762741"/>
                    <a:pt x="471291" y="774105"/>
                  </a:cubicBezTo>
                  <a:cubicBezTo>
                    <a:pt x="469510" y="777803"/>
                    <a:pt x="466966" y="781093"/>
                    <a:pt x="463743" y="783892"/>
                  </a:cubicBezTo>
                  <a:cubicBezTo>
                    <a:pt x="457926" y="788946"/>
                    <a:pt x="450395" y="791864"/>
                    <a:pt x="442372" y="792305"/>
                  </a:cubicBezTo>
                  <a:lnTo>
                    <a:pt x="442372" y="830061"/>
                  </a:lnTo>
                  <a:cubicBezTo>
                    <a:pt x="442372" y="839644"/>
                    <a:pt x="434570" y="847429"/>
                    <a:pt x="425003" y="847429"/>
                  </a:cubicBezTo>
                  <a:lnTo>
                    <a:pt x="269704" y="847429"/>
                  </a:lnTo>
                  <a:cubicBezTo>
                    <a:pt x="260138" y="847429"/>
                    <a:pt x="252336" y="839644"/>
                    <a:pt x="252336" y="830061"/>
                  </a:cubicBezTo>
                  <a:lnTo>
                    <a:pt x="252336" y="792322"/>
                  </a:lnTo>
                  <a:cubicBezTo>
                    <a:pt x="239699" y="791626"/>
                    <a:pt x="228488" y="784638"/>
                    <a:pt x="223399" y="774105"/>
                  </a:cubicBezTo>
                  <a:cubicBezTo>
                    <a:pt x="217938" y="762741"/>
                    <a:pt x="212799" y="751394"/>
                    <a:pt x="207914" y="740063"/>
                  </a:cubicBezTo>
                  <a:lnTo>
                    <a:pt x="24017" y="740063"/>
                  </a:lnTo>
                  <a:cubicBezTo>
                    <a:pt x="10771" y="740063"/>
                    <a:pt x="0" y="727427"/>
                    <a:pt x="0" y="711873"/>
                  </a:cubicBezTo>
                  <a:lnTo>
                    <a:pt x="0" y="673812"/>
                  </a:lnTo>
                  <a:cubicBezTo>
                    <a:pt x="0" y="664483"/>
                    <a:pt x="2612" y="655341"/>
                    <a:pt x="7344" y="648064"/>
                  </a:cubicBezTo>
                  <a:lnTo>
                    <a:pt x="150601" y="426971"/>
                  </a:lnTo>
                  <a:cubicBezTo>
                    <a:pt x="153993" y="382736"/>
                    <a:pt x="162406" y="337500"/>
                    <a:pt x="175721" y="291975"/>
                  </a:cubicBezTo>
                  <a:cubicBezTo>
                    <a:pt x="189884" y="243584"/>
                    <a:pt x="209610" y="194718"/>
                    <a:pt x="234357" y="146734"/>
                  </a:cubicBezTo>
                  <a:cubicBezTo>
                    <a:pt x="276387" y="65285"/>
                    <a:pt x="318553" y="14265"/>
                    <a:pt x="320317" y="12144"/>
                  </a:cubicBezTo>
                  <a:cubicBezTo>
                    <a:pt x="326678" y="4529"/>
                    <a:pt x="336770" y="0"/>
                    <a:pt x="347354" y="0"/>
                  </a:cubicBezTo>
                  <a:cubicBezTo>
                    <a:pt x="357938" y="0"/>
                    <a:pt x="368047" y="4529"/>
                    <a:pt x="374373" y="12144"/>
                  </a:cubicBezTo>
                  <a:cubicBezTo>
                    <a:pt x="376104" y="14214"/>
                    <a:pt x="417846" y="64369"/>
                    <a:pt x="460351" y="146734"/>
                  </a:cubicBezTo>
                  <a:cubicBezTo>
                    <a:pt x="485098" y="194735"/>
                    <a:pt x="504824" y="243601"/>
                    <a:pt x="518987" y="291992"/>
                  </a:cubicBezTo>
                  <a:cubicBezTo>
                    <a:pt x="532302" y="337500"/>
                    <a:pt x="540715" y="382736"/>
                    <a:pt x="544107" y="426971"/>
                  </a:cubicBezTo>
                  <a:lnTo>
                    <a:pt x="687380" y="648064"/>
                  </a:lnTo>
                  <a:cubicBezTo>
                    <a:pt x="692096" y="655341"/>
                    <a:pt x="694708" y="664483"/>
                    <a:pt x="694708" y="673812"/>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solidFill>
                  <a:schemeClr val="dk1"/>
                </a:solidFill>
                <a:latin typeface="Calibri"/>
                <a:ea typeface="Calibri"/>
                <a:cs typeface="Calibri"/>
                <a:sym typeface="Calibri"/>
              </a:endParaRPr>
            </a:p>
          </p:txBody>
        </p:sp>
        <p:sp>
          <p:nvSpPr>
            <p:cNvPr id="363" name="Google Shape;363;p34"/>
            <p:cNvSpPr/>
            <p:nvPr/>
          </p:nvSpPr>
          <p:spPr>
            <a:xfrm>
              <a:off x="380471" y="241652"/>
              <a:ext cx="694707" cy="847429"/>
            </a:xfrm>
            <a:custGeom>
              <a:rect b="b" l="l" r="r" t="t"/>
              <a:pathLst>
                <a:path extrusionOk="0" h="847429" w="694707">
                  <a:moveTo>
                    <a:pt x="687380" y="648064"/>
                  </a:moveTo>
                  <a:lnTo>
                    <a:pt x="544107" y="426971"/>
                  </a:lnTo>
                  <a:cubicBezTo>
                    <a:pt x="540715" y="382736"/>
                    <a:pt x="532302" y="337500"/>
                    <a:pt x="518987" y="291992"/>
                  </a:cubicBezTo>
                  <a:cubicBezTo>
                    <a:pt x="504824" y="243601"/>
                    <a:pt x="485098" y="194735"/>
                    <a:pt x="460351" y="146734"/>
                  </a:cubicBezTo>
                  <a:cubicBezTo>
                    <a:pt x="417846" y="64369"/>
                    <a:pt x="376104" y="14214"/>
                    <a:pt x="374373" y="12144"/>
                  </a:cubicBezTo>
                  <a:cubicBezTo>
                    <a:pt x="368047" y="4529"/>
                    <a:pt x="357938" y="0"/>
                    <a:pt x="347354" y="0"/>
                  </a:cubicBezTo>
                  <a:cubicBezTo>
                    <a:pt x="336770" y="0"/>
                    <a:pt x="326678" y="4529"/>
                    <a:pt x="320317" y="12144"/>
                  </a:cubicBezTo>
                  <a:cubicBezTo>
                    <a:pt x="318553" y="14265"/>
                    <a:pt x="276387" y="65285"/>
                    <a:pt x="234357" y="146734"/>
                  </a:cubicBezTo>
                  <a:cubicBezTo>
                    <a:pt x="209610" y="194718"/>
                    <a:pt x="189884" y="243584"/>
                    <a:pt x="175721" y="291975"/>
                  </a:cubicBezTo>
                  <a:cubicBezTo>
                    <a:pt x="162406" y="337500"/>
                    <a:pt x="153993" y="382736"/>
                    <a:pt x="150601" y="426971"/>
                  </a:cubicBezTo>
                  <a:lnTo>
                    <a:pt x="7344" y="648064"/>
                  </a:lnTo>
                  <a:cubicBezTo>
                    <a:pt x="2612" y="655341"/>
                    <a:pt x="0" y="664483"/>
                    <a:pt x="0" y="673812"/>
                  </a:cubicBezTo>
                  <a:lnTo>
                    <a:pt x="0" y="711873"/>
                  </a:lnTo>
                  <a:cubicBezTo>
                    <a:pt x="0" y="727427"/>
                    <a:pt x="10771" y="740063"/>
                    <a:pt x="24017" y="740063"/>
                  </a:cubicBezTo>
                  <a:lnTo>
                    <a:pt x="207914" y="740063"/>
                  </a:lnTo>
                  <a:cubicBezTo>
                    <a:pt x="212799" y="751394"/>
                    <a:pt x="217938" y="762741"/>
                    <a:pt x="223399" y="774105"/>
                  </a:cubicBezTo>
                  <a:cubicBezTo>
                    <a:pt x="228488" y="784638"/>
                    <a:pt x="239699" y="791626"/>
                    <a:pt x="252336" y="792322"/>
                  </a:cubicBezTo>
                  <a:lnTo>
                    <a:pt x="252336" y="830061"/>
                  </a:lnTo>
                  <a:cubicBezTo>
                    <a:pt x="252336" y="839644"/>
                    <a:pt x="260138" y="847429"/>
                    <a:pt x="269704" y="847429"/>
                  </a:cubicBezTo>
                  <a:lnTo>
                    <a:pt x="425003" y="847429"/>
                  </a:lnTo>
                  <a:cubicBezTo>
                    <a:pt x="434570" y="847429"/>
                    <a:pt x="442372" y="839644"/>
                    <a:pt x="442372" y="830061"/>
                  </a:cubicBezTo>
                  <a:lnTo>
                    <a:pt x="442372" y="792305"/>
                  </a:lnTo>
                  <a:cubicBezTo>
                    <a:pt x="450395" y="791864"/>
                    <a:pt x="457926" y="788946"/>
                    <a:pt x="463743" y="783892"/>
                  </a:cubicBezTo>
                  <a:cubicBezTo>
                    <a:pt x="466966" y="781093"/>
                    <a:pt x="469510" y="777803"/>
                    <a:pt x="471291" y="774105"/>
                  </a:cubicBezTo>
                  <a:cubicBezTo>
                    <a:pt x="476753" y="762741"/>
                    <a:pt x="481909" y="751394"/>
                    <a:pt x="486777" y="740063"/>
                  </a:cubicBezTo>
                  <a:lnTo>
                    <a:pt x="670690" y="740063"/>
                  </a:lnTo>
                  <a:cubicBezTo>
                    <a:pt x="683937" y="740063"/>
                    <a:pt x="694708" y="727427"/>
                    <a:pt x="694708" y="711873"/>
                  </a:cubicBezTo>
                  <a:lnTo>
                    <a:pt x="694708" y="673812"/>
                  </a:lnTo>
                  <a:cubicBezTo>
                    <a:pt x="694708" y="664483"/>
                    <a:pt x="692096" y="655341"/>
                    <a:pt x="687380" y="648064"/>
                  </a:cubicBezTo>
                  <a:close/>
                  <a:moveTo>
                    <a:pt x="545735" y="460657"/>
                  </a:moveTo>
                  <a:lnTo>
                    <a:pt x="673150" y="657291"/>
                  </a:lnTo>
                  <a:cubicBezTo>
                    <a:pt x="674693" y="659666"/>
                    <a:pt x="675863" y="662414"/>
                    <a:pt x="676644" y="665331"/>
                  </a:cubicBezTo>
                  <a:lnTo>
                    <a:pt x="514645" y="665331"/>
                  </a:lnTo>
                  <a:cubicBezTo>
                    <a:pt x="535355" y="599639"/>
                    <a:pt x="545837" y="534745"/>
                    <a:pt x="545837" y="471410"/>
                  </a:cubicBezTo>
                  <a:cubicBezTo>
                    <a:pt x="545837" y="467832"/>
                    <a:pt x="545803" y="464253"/>
                    <a:pt x="545735" y="460657"/>
                  </a:cubicBezTo>
                  <a:close/>
                  <a:moveTo>
                    <a:pt x="21575" y="657291"/>
                  </a:moveTo>
                  <a:lnTo>
                    <a:pt x="148973" y="460657"/>
                  </a:lnTo>
                  <a:cubicBezTo>
                    <a:pt x="148905" y="464253"/>
                    <a:pt x="148871" y="467832"/>
                    <a:pt x="148871" y="471410"/>
                  </a:cubicBezTo>
                  <a:cubicBezTo>
                    <a:pt x="148871" y="534745"/>
                    <a:pt x="159336" y="599639"/>
                    <a:pt x="180063" y="665331"/>
                  </a:cubicBezTo>
                  <a:lnTo>
                    <a:pt x="18064" y="665331"/>
                  </a:lnTo>
                  <a:cubicBezTo>
                    <a:pt x="18844" y="662414"/>
                    <a:pt x="20031" y="659666"/>
                    <a:pt x="21575" y="657291"/>
                  </a:cubicBezTo>
                  <a:close/>
                  <a:moveTo>
                    <a:pt x="24017" y="723102"/>
                  </a:moveTo>
                  <a:cubicBezTo>
                    <a:pt x="20676" y="723102"/>
                    <a:pt x="16961" y="718488"/>
                    <a:pt x="16961" y="711873"/>
                  </a:cubicBezTo>
                  <a:lnTo>
                    <a:pt x="16961" y="682293"/>
                  </a:lnTo>
                  <a:lnTo>
                    <a:pt x="185643" y="682293"/>
                  </a:lnTo>
                  <a:cubicBezTo>
                    <a:pt x="190274" y="695879"/>
                    <a:pt x="195345" y="709482"/>
                    <a:pt x="200841" y="723102"/>
                  </a:cubicBezTo>
                  <a:lnTo>
                    <a:pt x="24017" y="723102"/>
                  </a:lnTo>
                  <a:close/>
                  <a:moveTo>
                    <a:pt x="425410" y="830061"/>
                  </a:moveTo>
                  <a:cubicBezTo>
                    <a:pt x="425410" y="830281"/>
                    <a:pt x="425224" y="830468"/>
                    <a:pt x="425003" y="830468"/>
                  </a:cubicBezTo>
                  <a:lnTo>
                    <a:pt x="269704" y="830468"/>
                  </a:lnTo>
                  <a:cubicBezTo>
                    <a:pt x="269484" y="830468"/>
                    <a:pt x="269297" y="830281"/>
                    <a:pt x="269297" y="830061"/>
                  </a:cubicBezTo>
                  <a:lnTo>
                    <a:pt x="269297" y="792390"/>
                  </a:lnTo>
                  <a:lnTo>
                    <a:pt x="425410" y="792390"/>
                  </a:lnTo>
                  <a:lnTo>
                    <a:pt x="425410" y="830061"/>
                  </a:lnTo>
                  <a:close/>
                  <a:moveTo>
                    <a:pt x="456009" y="766744"/>
                  </a:moveTo>
                  <a:cubicBezTo>
                    <a:pt x="455229" y="768355"/>
                    <a:pt x="454109" y="769814"/>
                    <a:pt x="452634" y="771069"/>
                  </a:cubicBezTo>
                  <a:cubicBezTo>
                    <a:pt x="449445" y="773834"/>
                    <a:pt x="444950" y="775428"/>
                    <a:pt x="440303" y="775428"/>
                  </a:cubicBezTo>
                  <a:lnTo>
                    <a:pt x="433891" y="775428"/>
                  </a:lnTo>
                  <a:lnTo>
                    <a:pt x="260816" y="775428"/>
                  </a:lnTo>
                  <a:lnTo>
                    <a:pt x="254405" y="775428"/>
                  </a:lnTo>
                  <a:cubicBezTo>
                    <a:pt x="247502" y="775428"/>
                    <a:pt x="241192" y="771934"/>
                    <a:pt x="238682" y="766744"/>
                  </a:cubicBezTo>
                  <a:cubicBezTo>
                    <a:pt x="232508" y="753921"/>
                    <a:pt x="226741" y="741098"/>
                    <a:pt x="221347" y="728309"/>
                  </a:cubicBezTo>
                  <a:cubicBezTo>
                    <a:pt x="221330" y="728292"/>
                    <a:pt x="221330" y="728275"/>
                    <a:pt x="221313" y="728258"/>
                  </a:cubicBezTo>
                  <a:cubicBezTo>
                    <a:pt x="184490" y="640940"/>
                    <a:pt x="165832" y="554708"/>
                    <a:pt x="165832" y="471410"/>
                  </a:cubicBezTo>
                  <a:cubicBezTo>
                    <a:pt x="165832" y="414844"/>
                    <a:pt x="174635" y="356089"/>
                    <a:pt x="192004" y="296741"/>
                  </a:cubicBezTo>
                  <a:cubicBezTo>
                    <a:pt x="205861" y="249385"/>
                    <a:pt x="225180" y="201536"/>
                    <a:pt x="249435" y="154502"/>
                  </a:cubicBezTo>
                  <a:cubicBezTo>
                    <a:pt x="290618" y="74681"/>
                    <a:pt x="331631" y="25069"/>
                    <a:pt x="333344" y="23000"/>
                  </a:cubicBezTo>
                  <a:cubicBezTo>
                    <a:pt x="336515" y="19217"/>
                    <a:pt x="341740" y="16961"/>
                    <a:pt x="347354" y="16961"/>
                  </a:cubicBezTo>
                  <a:cubicBezTo>
                    <a:pt x="352968" y="16961"/>
                    <a:pt x="358192" y="19217"/>
                    <a:pt x="361347" y="23017"/>
                  </a:cubicBezTo>
                  <a:cubicBezTo>
                    <a:pt x="361771" y="23509"/>
                    <a:pt x="403632" y="73799"/>
                    <a:pt x="445272" y="154502"/>
                  </a:cubicBezTo>
                  <a:cubicBezTo>
                    <a:pt x="469527" y="201536"/>
                    <a:pt x="488846" y="249402"/>
                    <a:pt x="502704" y="296741"/>
                  </a:cubicBezTo>
                  <a:cubicBezTo>
                    <a:pt x="520072" y="356089"/>
                    <a:pt x="528875" y="414844"/>
                    <a:pt x="528875" y="471410"/>
                  </a:cubicBezTo>
                  <a:cubicBezTo>
                    <a:pt x="528875" y="566938"/>
                    <a:pt x="504349" y="666298"/>
                    <a:pt x="456009" y="766744"/>
                  </a:cubicBezTo>
                  <a:close/>
                  <a:moveTo>
                    <a:pt x="677746" y="711873"/>
                  </a:moveTo>
                  <a:cubicBezTo>
                    <a:pt x="677746" y="718488"/>
                    <a:pt x="674032" y="723102"/>
                    <a:pt x="670690" y="723102"/>
                  </a:cubicBezTo>
                  <a:lnTo>
                    <a:pt x="493850" y="723102"/>
                  </a:lnTo>
                  <a:cubicBezTo>
                    <a:pt x="499362" y="709482"/>
                    <a:pt x="504434" y="695879"/>
                    <a:pt x="509064" y="682293"/>
                  </a:cubicBezTo>
                  <a:lnTo>
                    <a:pt x="677746" y="682293"/>
                  </a:lnTo>
                  <a:lnTo>
                    <a:pt x="677746" y="711873"/>
                  </a:lnTo>
                  <a:close/>
                  <a:moveTo>
                    <a:pt x="347354" y="242685"/>
                  </a:moveTo>
                  <a:cubicBezTo>
                    <a:pt x="282934" y="242685"/>
                    <a:pt x="230506" y="295096"/>
                    <a:pt x="230506" y="359516"/>
                  </a:cubicBezTo>
                  <a:cubicBezTo>
                    <a:pt x="230506" y="423952"/>
                    <a:pt x="282934" y="476363"/>
                    <a:pt x="347354" y="476363"/>
                  </a:cubicBezTo>
                  <a:cubicBezTo>
                    <a:pt x="411773" y="476363"/>
                    <a:pt x="464201" y="423952"/>
                    <a:pt x="464201" y="359516"/>
                  </a:cubicBezTo>
                  <a:cubicBezTo>
                    <a:pt x="464201" y="295096"/>
                    <a:pt x="411773" y="242685"/>
                    <a:pt x="347354" y="242685"/>
                  </a:cubicBezTo>
                  <a:close/>
                  <a:moveTo>
                    <a:pt x="347354" y="459402"/>
                  </a:moveTo>
                  <a:cubicBezTo>
                    <a:pt x="292280" y="459402"/>
                    <a:pt x="247468" y="414589"/>
                    <a:pt x="247468" y="359516"/>
                  </a:cubicBezTo>
                  <a:cubicBezTo>
                    <a:pt x="247468" y="304442"/>
                    <a:pt x="292280" y="259646"/>
                    <a:pt x="347354" y="259646"/>
                  </a:cubicBezTo>
                  <a:cubicBezTo>
                    <a:pt x="402428" y="259646"/>
                    <a:pt x="447240" y="304442"/>
                    <a:pt x="447240" y="359516"/>
                  </a:cubicBezTo>
                  <a:cubicBezTo>
                    <a:pt x="447240" y="414589"/>
                    <a:pt x="402428" y="459402"/>
                    <a:pt x="347354" y="459402"/>
                  </a:cubicBezTo>
                  <a:close/>
                  <a:moveTo>
                    <a:pt x="347354" y="510846"/>
                  </a:moveTo>
                  <a:cubicBezTo>
                    <a:pt x="305391" y="510846"/>
                    <a:pt x="271248" y="544972"/>
                    <a:pt x="271248" y="586935"/>
                  </a:cubicBezTo>
                  <a:cubicBezTo>
                    <a:pt x="271248" y="628898"/>
                    <a:pt x="305391" y="663041"/>
                    <a:pt x="347354" y="663041"/>
                  </a:cubicBezTo>
                  <a:cubicBezTo>
                    <a:pt x="389316" y="663041"/>
                    <a:pt x="423460" y="628898"/>
                    <a:pt x="423460" y="586935"/>
                  </a:cubicBezTo>
                  <a:cubicBezTo>
                    <a:pt x="423460" y="544972"/>
                    <a:pt x="389316" y="510846"/>
                    <a:pt x="347354" y="510846"/>
                  </a:cubicBezTo>
                  <a:close/>
                  <a:moveTo>
                    <a:pt x="347354" y="646080"/>
                  </a:moveTo>
                  <a:cubicBezTo>
                    <a:pt x="314737" y="646080"/>
                    <a:pt x="288209" y="619552"/>
                    <a:pt x="288209" y="586935"/>
                  </a:cubicBezTo>
                  <a:cubicBezTo>
                    <a:pt x="288209" y="554335"/>
                    <a:pt x="314737" y="527807"/>
                    <a:pt x="347354" y="527807"/>
                  </a:cubicBezTo>
                  <a:cubicBezTo>
                    <a:pt x="379971" y="527807"/>
                    <a:pt x="406498" y="554335"/>
                    <a:pt x="406498" y="586935"/>
                  </a:cubicBezTo>
                  <a:cubicBezTo>
                    <a:pt x="406498" y="619552"/>
                    <a:pt x="379971" y="646080"/>
                    <a:pt x="347354" y="6460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solidFill>
                  <a:schemeClr val="dk1"/>
                </a:solidFill>
                <a:latin typeface="Calibri"/>
                <a:ea typeface="Calibri"/>
                <a:cs typeface="Calibri"/>
                <a:sym typeface="Calibri"/>
              </a:endParaRPr>
            </a:p>
          </p:txBody>
        </p:sp>
        <p:grpSp>
          <p:nvGrpSpPr>
            <p:cNvPr id="364" name="Google Shape;364;p34"/>
            <p:cNvGrpSpPr/>
            <p:nvPr/>
          </p:nvGrpSpPr>
          <p:grpSpPr>
            <a:xfrm>
              <a:off x="3216" y="0"/>
              <a:ext cx="1435230" cy="1441663"/>
              <a:chOff x="1813" y="0"/>
              <a:chExt cx="809173" cy="812800"/>
            </a:xfrm>
          </p:grpSpPr>
          <p:sp>
            <p:nvSpPr>
              <p:cNvPr id="365" name="Google Shape;365;p34"/>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C48BB"/>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366" name="Google Shape;366;p34"/>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67" name="Google Shape;367;p34"/>
            <p:cNvSpPr/>
            <p:nvPr/>
          </p:nvSpPr>
          <p:spPr>
            <a:xfrm>
              <a:off x="397432" y="258613"/>
              <a:ext cx="660784" cy="813506"/>
            </a:xfrm>
            <a:custGeom>
              <a:rect b="b" l="l" r="r" t="t"/>
              <a:pathLst>
                <a:path extrusionOk="0" h="813506" w="660784">
                  <a:moveTo>
                    <a:pt x="660785" y="665331"/>
                  </a:moveTo>
                  <a:lnTo>
                    <a:pt x="660785" y="694912"/>
                  </a:lnTo>
                  <a:cubicBezTo>
                    <a:pt x="660785" y="701527"/>
                    <a:pt x="657070" y="706140"/>
                    <a:pt x="653729" y="706140"/>
                  </a:cubicBezTo>
                  <a:lnTo>
                    <a:pt x="476889" y="706140"/>
                  </a:lnTo>
                  <a:cubicBezTo>
                    <a:pt x="482401" y="692520"/>
                    <a:pt x="487472" y="678917"/>
                    <a:pt x="492103" y="665331"/>
                  </a:cubicBezTo>
                  <a:lnTo>
                    <a:pt x="660785" y="665331"/>
                  </a:lnTo>
                  <a:close/>
                  <a:moveTo>
                    <a:pt x="497683" y="648370"/>
                  </a:moveTo>
                  <a:lnTo>
                    <a:pt x="659682" y="648370"/>
                  </a:lnTo>
                  <a:cubicBezTo>
                    <a:pt x="658902" y="645452"/>
                    <a:pt x="657732" y="642704"/>
                    <a:pt x="656188" y="640330"/>
                  </a:cubicBezTo>
                  <a:lnTo>
                    <a:pt x="528774" y="443695"/>
                  </a:lnTo>
                  <a:cubicBezTo>
                    <a:pt x="528842" y="447291"/>
                    <a:pt x="528875" y="450870"/>
                    <a:pt x="528875" y="454449"/>
                  </a:cubicBezTo>
                  <a:cubicBezTo>
                    <a:pt x="528875" y="517783"/>
                    <a:pt x="518393" y="582678"/>
                    <a:pt x="497683" y="648370"/>
                  </a:cubicBezTo>
                  <a:close/>
                  <a:moveTo>
                    <a:pt x="511914" y="454449"/>
                  </a:moveTo>
                  <a:cubicBezTo>
                    <a:pt x="511914" y="549976"/>
                    <a:pt x="487388" y="649336"/>
                    <a:pt x="439048" y="749782"/>
                  </a:cubicBezTo>
                  <a:cubicBezTo>
                    <a:pt x="438267" y="751394"/>
                    <a:pt x="437148" y="752852"/>
                    <a:pt x="435672" y="754107"/>
                  </a:cubicBezTo>
                  <a:cubicBezTo>
                    <a:pt x="432483" y="756872"/>
                    <a:pt x="427989" y="758467"/>
                    <a:pt x="423341" y="758467"/>
                  </a:cubicBezTo>
                  <a:lnTo>
                    <a:pt x="416930" y="758467"/>
                  </a:lnTo>
                  <a:lnTo>
                    <a:pt x="243855" y="758467"/>
                  </a:lnTo>
                  <a:lnTo>
                    <a:pt x="237444" y="758467"/>
                  </a:lnTo>
                  <a:cubicBezTo>
                    <a:pt x="230540" y="758467"/>
                    <a:pt x="224231" y="754972"/>
                    <a:pt x="221720" y="749782"/>
                  </a:cubicBezTo>
                  <a:cubicBezTo>
                    <a:pt x="215546" y="736959"/>
                    <a:pt x="209779" y="724136"/>
                    <a:pt x="204386" y="711348"/>
                  </a:cubicBezTo>
                  <a:cubicBezTo>
                    <a:pt x="204369" y="711331"/>
                    <a:pt x="204369" y="711314"/>
                    <a:pt x="204352" y="711297"/>
                  </a:cubicBezTo>
                  <a:cubicBezTo>
                    <a:pt x="167528" y="623979"/>
                    <a:pt x="148871" y="537747"/>
                    <a:pt x="148871" y="454449"/>
                  </a:cubicBezTo>
                  <a:cubicBezTo>
                    <a:pt x="148871" y="397882"/>
                    <a:pt x="157674" y="339128"/>
                    <a:pt x="175042" y="279780"/>
                  </a:cubicBezTo>
                  <a:cubicBezTo>
                    <a:pt x="188900" y="232423"/>
                    <a:pt x="208219" y="184575"/>
                    <a:pt x="232474" y="137541"/>
                  </a:cubicBezTo>
                  <a:cubicBezTo>
                    <a:pt x="273656" y="57720"/>
                    <a:pt x="314669" y="8108"/>
                    <a:pt x="316382" y="6038"/>
                  </a:cubicBezTo>
                  <a:cubicBezTo>
                    <a:pt x="319554" y="2256"/>
                    <a:pt x="324778" y="0"/>
                    <a:pt x="330392" y="0"/>
                  </a:cubicBezTo>
                  <a:cubicBezTo>
                    <a:pt x="336007" y="0"/>
                    <a:pt x="341231" y="2256"/>
                    <a:pt x="344386" y="6055"/>
                  </a:cubicBezTo>
                  <a:cubicBezTo>
                    <a:pt x="344810" y="6547"/>
                    <a:pt x="386670" y="56838"/>
                    <a:pt x="428311" y="137541"/>
                  </a:cubicBezTo>
                  <a:cubicBezTo>
                    <a:pt x="452566" y="184575"/>
                    <a:pt x="471885" y="232440"/>
                    <a:pt x="485742" y="279780"/>
                  </a:cubicBezTo>
                  <a:cubicBezTo>
                    <a:pt x="503111" y="339128"/>
                    <a:pt x="511914" y="397882"/>
                    <a:pt x="511914" y="454449"/>
                  </a:cubicBezTo>
                  <a:close/>
                  <a:moveTo>
                    <a:pt x="406498" y="569974"/>
                  </a:moveTo>
                  <a:cubicBezTo>
                    <a:pt x="406498" y="528011"/>
                    <a:pt x="372355" y="493884"/>
                    <a:pt x="330392" y="493884"/>
                  </a:cubicBezTo>
                  <a:cubicBezTo>
                    <a:pt x="288430" y="493884"/>
                    <a:pt x="254286" y="528011"/>
                    <a:pt x="254286" y="569974"/>
                  </a:cubicBezTo>
                  <a:cubicBezTo>
                    <a:pt x="254286" y="611936"/>
                    <a:pt x="288430" y="646080"/>
                    <a:pt x="330392" y="646080"/>
                  </a:cubicBezTo>
                  <a:cubicBezTo>
                    <a:pt x="372355" y="646080"/>
                    <a:pt x="406498" y="611936"/>
                    <a:pt x="406498" y="569974"/>
                  </a:cubicBezTo>
                  <a:close/>
                  <a:moveTo>
                    <a:pt x="447240" y="342554"/>
                  </a:moveTo>
                  <a:cubicBezTo>
                    <a:pt x="447240" y="278134"/>
                    <a:pt x="394812" y="225723"/>
                    <a:pt x="330392" y="225723"/>
                  </a:cubicBezTo>
                  <a:cubicBezTo>
                    <a:pt x="265973" y="225723"/>
                    <a:pt x="213545" y="278134"/>
                    <a:pt x="213545" y="342554"/>
                  </a:cubicBezTo>
                  <a:cubicBezTo>
                    <a:pt x="213545" y="406991"/>
                    <a:pt x="265973" y="459402"/>
                    <a:pt x="330392" y="459402"/>
                  </a:cubicBezTo>
                  <a:cubicBezTo>
                    <a:pt x="394812" y="459402"/>
                    <a:pt x="447240" y="406991"/>
                    <a:pt x="447240" y="342554"/>
                  </a:cubicBezTo>
                  <a:close/>
                  <a:moveTo>
                    <a:pt x="252336" y="813099"/>
                  </a:moveTo>
                  <a:cubicBezTo>
                    <a:pt x="252336" y="813320"/>
                    <a:pt x="252522" y="813507"/>
                    <a:pt x="252743" y="813507"/>
                  </a:cubicBezTo>
                  <a:lnTo>
                    <a:pt x="408042" y="813507"/>
                  </a:lnTo>
                  <a:cubicBezTo>
                    <a:pt x="408262" y="813507"/>
                    <a:pt x="408449" y="813320"/>
                    <a:pt x="408449" y="813099"/>
                  </a:cubicBezTo>
                  <a:lnTo>
                    <a:pt x="408449" y="775428"/>
                  </a:lnTo>
                  <a:lnTo>
                    <a:pt x="252336" y="775428"/>
                  </a:lnTo>
                  <a:lnTo>
                    <a:pt x="252336" y="813099"/>
                  </a:lnTo>
                  <a:close/>
                  <a:moveTo>
                    <a:pt x="330392" y="242685"/>
                  </a:moveTo>
                  <a:cubicBezTo>
                    <a:pt x="275319" y="242685"/>
                    <a:pt x="230506" y="287480"/>
                    <a:pt x="230506" y="342554"/>
                  </a:cubicBezTo>
                  <a:cubicBezTo>
                    <a:pt x="230506" y="397628"/>
                    <a:pt x="275319" y="442440"/>
                    <a:pt x="330392" y="442440"/>
                  </a:cubicBezTo>
                  <a:cubicBezTo>
                    <a:pt x="385466" y="442440"/>
                    <a:pt x="430278" y="397628"/>
                    <a:pt x="430278" y="342554"/>
                  </a:cubicBezTo>
                  <a:cubicBezTo>
                    <a:pt x="430278" y="287480"/>
                    <a:pt x="385466" y="242685"/>
                    <a:pt x="330392" y="242685"/>
                  </a:cubicBezTo>
                  <a:close/>
                  <a:moveTo>
                    <a:pt x="330392" y="510846"/>
                  </a:moveTo>
                  <a:cubicBezTo>
                    <a:pt x="297775" y="510846"/>
                    <a:pt x="271248" y="537374"/>
                    <a:pt x="271248" y="569974"/>
                  </a:cubicBezTo>
                  <a:cubicBezTo>
                    <a:pt x="271248" y="602591"/>
                    <a:pt x="297775" y="629118"/>
                    <a:pt x="330392" y="629118"/>
                  </a:cubicBezTo>
                  <a:cubicBezTo>
                    <a:pt x="363009" y="629118"/>
                    <a:pt x="389537" y="602591"/>
                    <a:pt x="389537" y="569974"/>
                  </a:cubicBezTo>
                  <a:cubicBezTo>
                    <a:pt x="389537" y="537374"/>
                    <a:pt x="363009" y="510846"/>
                    <a:pt x="330392" y="510846"/>
                  </a:cubicBezTo>
                  <a:close/>
                  <a:moveTo>
                    <a:pt x="0" y="665331"/>
                  </a:moveTo>
                  <a:lnTo>
                    <a:pt x="0" y="694912"/>
                  </a:lnTo>
                  <a:cubicBezTo>
                    <a:pt x="0" y="701527"/>
                    <a:pt x="3715" y="706140"/>
                    <a:pt x="7056" y="706140"/>
                  </a:cubicBezTo>
                  <a:lnTo>
                    <a:pt x="183879" y="706140"/>
                  </a:lnTo>
                  <a:cubicBezTo>
                    <a:pt x="178384" y="692520"/>
                    <a:pt x="173312" y="678917"/>
                    <a:pt x="168682" y="665331"/>
                  </a:cubicBezTo>
                  <a:lnTo>
                    <a:pt x="0" y="665331"/>
                  </a:lnTo>
                  <a:close/>
                  <a:moveTo>
                    <a:pt x="131909" y="454449"/>
                  </a:moveTo>
                  <a:cubicBezTo>
                    <a:pt x="131909" y="450870"/>
                    <a:pt x="131943" y="447291"/>
                    <a:pt x="132011" y="443695"/>
                  </a:cubicBezTo>
                  <a:lnTo>
                    <a:pt x="4614" y="640330"/>
                  </a:lnTo>
                  <a:cubicBezTo>
                    <a:pt x="3070" y="642704"/>
                    <a:pt x="1883" y="645452"/>
                    <a:pt x="1102" y="648370"/>
                  </a:cubicBezTo>
                  <a:lnTo>
                    <a:pt x="163101" y="648370"/>
                  </a:lnTo>
                  <a:cubicBezTo>
                    <a:pt x="142375" y="582678"/>
                    <a:pt x="131909" y="517783"/>
                    <a:pt x="131909" y="454449"/>
                  </a:cubicBezTo>
                  <a:close/>
                </a:path>
              </a:pathLst>
            </a:custGeom>
            <a:solidFill>
              <a:srgbClr val="0C48B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68" name="Google Shape;368;p34"/>
          <p:cNvSpPr/>
          <p:nvPr/>
        </p:nvSpPr>
        <p:spPr>
          <a:xfrm>
            <a:off x="9713329" y="4171708"/>
            <a:ext cx="663502" cy="633250"/>
          </a:xfrm>
          <a:custGeom>
            <a:rect b="b" l="l" r="r" t="t"/>
            <a:pathLst>
              <a:path extrusionOk="0" h="844333" w="884669">
                <a:moveTo>
                  <a:pt x="883486" y="320758"/>
                </a:moveTo>
                <a:cubicBezTo>
                  <a:pt x="880663" y="312052"/>
                  <a:pt x="873277" y="305833"/>
                  <a:pt x="864240" y="304519"/>
                </a:cubicBezTo>
                <a:lnTo>
                  <a:pt x="587474" y="264275"/>
                </a:lnTo>
                <a:lnTo>
                  <a:pt x="463711" y="13290"/>
                </a:lnTo>
                <a:cubicBezTo>
                  <a:pt x="459663" y="5099"/>
                  <a:pt x="451478" y="0"/>
                  <a:pt x="442335" y="0"/>
                </a:cubicBezTo>
                <a:cubicBezTo>
                  <a:pt x="433191" y="0"/>
                  <a:pt x="425007" y="5099"/>
                  <a:pt x="420959" y="13290"/>
                </a:cubicBezTo>
                <a:lnTo>
                  <a:pt x="297196" y="264275"/>
                </a:lnTo>
                <a:lnTo>
                  <a:pt x="20429" y="304519"/>
                </a:lnTo>
                <a:cubicBezTo>
                  <a:pt x="11375" y="305833"/>
                  <a:pt x="4007" y="312052"/>
                  <a:pt x="1184" y="320758"/>
                </a:cubicBezTo>
                <a:cubicBezTo>
                  <a:pt x="-1639" y="329464"/>
                  <a:pt x="669" y="338828"/>
                  <a:pt x="7220" y="345224"/>
                </a:cubicBezTo>
                <a:lnTo>
                  <a:pt x="207485" y="540579"/>
                </a:lnTo>
                <a:lnTo>
                  <a:pt x="160206" y="816420"/>
                </a:lnTo>
                <a:cubicBezTo>
                  <a:pt x="158662" y="825446"/>
                  <a:pt x="162301" y="834383"/>
                  <a:pt x="169687" y="839749"/>
                </a:cubicBezTo>
                <a:cubicBezTo>
                  <a:pt x="173859" y="842787"/>
                  <a:pt x="178759" y="844333"/>
                  <a:pt x="183677" y="844333"/>
                </a:cubicBezTo>
                <a:cubicBezTo>
                  <a:pt x="187459" y="844333"/>
                  <a:pt x="191276" y="843427"/>
                  <a:pt x="194791" y="841561"/>
                </a:cubicBezTo>
                <a:lnTo>
                  <a:pt x="442335" y="711325"/>
                </a:lnTo>
                <a:lnTo>
                  <a:pt x="689878" y="841561"/>
                </a:lnTo>
                <a:cubicBezTo>
                  <a:pt x="697974" y="845808"/>
                  <a:pt x="707597" y="845133"/>
                  <a:pt x="714983" y="839749"/>
                </a:cubicBezTo>
                <a:cubicBezTo>
                  <a:pt x="722386" y="834366"/>
                  <a:pt x="726008" y="825428"/>
                  <a:pt x="724463" y="816420"/>
                </a:cubicBezTo>
                <a:lnTo>
                  <a:pt x="677184" y="540561"/>
                </a:lnTo>
                <a:lnTo>
                  <a:pt x="877449" y="345206"/>
                </a:lnTo>
                <a:cubicBezTo>
                  <a:pt x="884000" y="338828"/>
                  <a:pt x="886308" y="329464"/>
                  <a:pt x="883486" y="320758"/>
                </a:cubicBezTo>
                <a:close/>
                <a:moveTo>
                  <a:pt x="865057" y="332485"/>
                </a:moveTo>
                <a:lnTo>
                  <a:pt x="661454" y="531109"/>
                </a:lnTo>
                <a:cubicBezTo>
                  <a:pt x="659359" y="533152"/>
                  <a:pt x="658401" y="536083"/>
                  <a:pt x="658898" y="538962"/>
                </a:cubicBezTo>
                <a:lnTo>
                  <a:pt x="706958" y="819423"/>
                </a:lnTo>
                <a:cubicBezTo>
                  <a:pt x="707544" y="822799"/>
                  <a:pt x="705449" y="824718"/>
                  <a:pt x="704543" y="825375"/>
                </a:cubicBezTo>
                <a:cubicBezTo>
                  <a:pt x="703620" y="826050"/>
                  <a:pt x="701152" y="827436"/>
                  <a:pt x="698134" y="825837"/>
                </a:cubicBezTo>
                <a:lnTo>
                  <a:pt x="446471" y="693433"/>
                </a:lnTo>
                <a:cubicBezTo>
                  <a:pt x="443879" y="692065"/>
                  <a:pt x="440790" y="692065"/>
                  <a:pt x="438216" y="693433"/>
                </a:cubicBezTo>
                <a:lnTo>
                  <a:pt x="186553" y="825837"/>
                </a:lnTo>
                <a:cubicBezTo>
                  <a:pt x="183535" y="827436"/>
                  <a:pt x="181067" y="826050"/>
                  <a:pt x="180144" y="825375"/>
                </a:cubicBezTo>
                <a:cubicBezTo>
                  <a:pt x="179221" y="824700"/>
                  <a:pt x="177144" y="822781"/>
                  <a:pt x="177730" y="819423"/>
                </a:cubicBezTo>
                <a:lnTo>
                  <a:pt x="225790" y="538962"/>
                </a:lnTo>
                <a:cubicBezTo>
                  <a:pt x="226287" y="536083"/>
                  <a:pt x="225328" y="533134"/>
                  <a:pt x="223233" y="531109"/>
                </a:cubicBezTo>
                <a:lnTo>
                  <a:pt x="19613" y="332485"/>
                </a:lnTo>
                <a:cubicBezTo>
                  <a:pt x="17163" y="330104"/>
                  <a:pt x="17713" y="327332"/>
                  <a:pt x="18068" y="326248"/>
                </a:cubicBezTo>
                <a:cubicBezTo>
                  <a:pt x="18423" y="325164"/>
                  <a:pt x="19595" y="322588"/>
                  <a:pt x="22986" y="322108"/>
                </a:cubicBezTo>
                <a:lnTo>
                  <a:pt x="304369" y="281190"/>
                </a:lnTo>
                <a:cubicBezTo>
                  <a:pt x="307263" y="280763"/>
                  <a:pt x="309766" y="278951"/>
                  <a:pt x="311062" y="276321"/>
                </a:cubicBezTo>
                <a:lnTo>
                  <a:pt x="436902" y="21161"/>
                </a:lnTo>
                <a:cubicBezTo>
                  <a:pt x="438411" y="18105"/>
                  <a:pt x="441216" y="17768"/>
                  <a:pt x="442353" y="17768"/>
                </a:cubicBezTo>
                <a:cubicBezTo>
                  <a:pt x="443489" y="17768"/>
                  <a:pt x="446294" y="18105"/>
                  <a:pt x="447803" y="21161"/>
                </a:cubicBezTo>
                <a:lnTo>
                  <a:pt x="573643" y="276321"/>
                </a:lnTo>
                <a:cubicBezTo>
                  <a:pt x="574939" y="278951"/>
                  <a:pt x="577443" y="280763"/>
                  <a:pt x="580319" y="281190"/>
                </a:cubicBezTo>
                <a:lnTo>
                  <a:pt x="861701" y="322108"/>
                </a:lnTo>
                <a:cubicBezTo>
                  <a:pt x="865075" y="322606"/>
                  <a:pt x="866264" y="325164"/>
                  <a:pt x="866619" y="326248"/>
                </a:cubicBezTo>
                <a:cubicBezTo>
                  <a:pt x="866974" y="327332"/>
                  <a:pt x="867507" y="330104"/>
                  <a:pt x="865057" y="33248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35"/>
          <p:cNvSpPr txBox="1"/>
          <p:nvPr>
            <p:ph idx="1" type="body"/>
          </p:nvPr>
        </p:nvSpPr>
        <p:spPr>
          <a:xfrm>
            <a:off x="1296800" y="2430925"/>
            <a:ext cx="8229600" cy="5948100"/>
          </a:xfrm>
          <a:prstGeom prst="rect">
            <a:avLst/>
          </a:prstGeom>
        </p:spPr>
        <p:txBody>
          <a:bodyPr anchorCtr="0" anchor="t" bIns="45700" lIns="91425" spcFirstLastPara="1" rIns="91425" wrap="square" tIns="45700">
            <a:normAutofit/>
          </a:bodyPr>
          <a:lstStyle/>
          <a:p>
            <a:pPr indent="-374650" lvl="0" marL="457200" rtl="0" algn="l">
              <a:spcBef>
                <a:spcPts val="360"/>
              </a:spcBef>
              <a:spcAft>
                <a:spcPts val="0"/>
              </a:spcAft>
              <a:buSzPts val="2300"/>
              <a:buChar char="❏"/>
            </a:pPr>
            <a:r>
              <a:rPr lang="en-US"/>
              <a:t>Can be favored depending on culture, individual personality, and social environment </a:t>
            </a:r>
            <a:br>
              <a:rPr lang="en-US"/>
            </a:br>
            <a:endParaRPr/>
          </a:p>
          <a:p>
            <a:pPr indent="-374650" lvl="0" marL="457200" rtl="0" algn="l">
              <a:spcBef>
                <a:spcPts val="0"/>
              </a:spcBef>
              <a:spcAft>
                <a:spcPts val="0"/>
              </a:spcAft>
              <a:buSzPts val="2300"/>
              <a:buChar char="❏"/>
            </a:pPr>
            <a:r>
              <a:rPr lang="en-US"/>
              <a:t>Having an assertive style can be the most effective when expressing individual needs and acknowledging the needs of others</a:t>
            </a:r>
            <a:br>
              <a:rPr lang="en-US"/>
            </a:br>
            <a:endParaRPr/>
          </a:p>
          <a:p>
            <a:pPr indent="-374650" lvl="0" marL="457200" rtl="0" algn="l">
              <a:spcBef>
                <a:spcPts val="0"/>
              </a:spcBef>
              <a:spcAft>
                <a:spcPts val="0"/>
              </a:spcAft>
              <a:buSzPts val="2300"/>
              <a:buChar char="❏"/>
            </a:pPr>
            <a:r>
              <a:rPr lang="en-US"/>
              <a:t>Passive communication can be helpful when conflict is becoming violent </a:t>
            </a:r>
            <a:br>
              <a:rPr lang="en-US"/>
            </a:br>
            <a:endParaRPr/>
          </a:p>
          <a:p>
            <a:pPr indent="-374650" lvl="0" marL="457200" rtl="0" algn="l">
              <a:spcBef>
                <a:spcPts val="0"/>
              </a:spcBef>
              <a:spcAft>
                <a:spcPts val="0"/>
              </a:spcAft>
              <a:buSzPts val="2300"/>
              <a:buChar char="❏"/>
            </a:pPr>
            <a:r>
              <a:rPr lang="en-US">
                <a:solidFill>
                  <a:schemeClr val="dk1"/>
                </a:solidFill>
              </a:rPr>
              <a:t>Some cultures accept a passive communication style over an assertive one because of the needs being focused on the family versus the individual</a:t>
            </a:r>
            <a:endParaRPr/>
          </a:p>
        </p:txBody>
      </p:sp>
      <p:sp>
        <p:nvSpPr>
          <p:cNvPr id="374" name="Google Shape;374;p35"/>
          <p:cNvSpPr txBox="1"/>
          <p:nvPr>
            <p:ph type="title"/>
          </p:nvPr>
        </p:nvSpPr>
        <p:spPr>
          <a:xfrm>
            <a:off x="1059175" y="757750"/>
            <a:ext cx="13823400" cy="136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Communication Styles</a:t>
            </a:r>
            <a:endParaRPr/>
          </a:p>
        </p:txBody>
      </p:sp>
      <p:pic>
        <p:nvPicPr>
          <p:cNvPr id="375" name="Google Shape;375;p35"/>
          <p:cNvPicPr preferRelativeResize="0"/>
          <p:nvPr/>
        </p:nvPicPr>
        <p:blipFill>
          <a:blip r:embed="rId3">
            <a:alphaModFix/>
          </a:blip>
          <a:stretch>
            <a:fillRect/>
          </a:stretch>
        </p:blipFill>
        <p:spPr>
          <a:xfrm>
            <a:off x="9904850" y="2639875"/>
            <a:ext cx="7970675" cy="38863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48BB"/>
        </a:solidFill>
      </p:bgPr>
    </p:bg>
    <p:spTree>
      <p:nvGrpSpPr>
        <p:cNvPr id="379" name="Shape 379"/>
        <p:cNvGrpSpPr/>
        <p:nvPr/>
      </p:nvGrpSpPr>
      <p:grpSpPr>
        <a:xfrm>
          <a:off x="0" y="0"/>
          <a:ext cx="0" cy="0"/>
          <a:chOff x="0" y="0"/>
          <a:chExt cx="0" cy="0"/>
        </a:xfrm>
      </p:grpSpPr>
      <p:sp>
        <p:nvSpPr>
          <p:cNvPr id="380" name="Google Shape;380;p36"/>
          <p:cNvSpPr txBox="1"/>
          <p:nvPr/>
        </p:nvSpPr>
        <p:spPr>
          <a:xfrm>
            <a:off x="2950398" y="3344287"/>
            <a:ext cx="2271600" cy="215400"/>
          </a:xfrm>
          <a:prstGeom prst="rect">
            <a:avLst/>
          </a:prstGeom>
          <a:noFill/>
          <a:ln>
            <a:noFill/>
          </a:ln>
        </p:spPr>
        <p:txBody>
          <a:bodyPr anchorCtr="0" anchor="t" bIns="0" lIns="0" spcFirstLastPara="1" rIns="0" wrap="square" tIns="0">
            <a:spAutoFit/>
          </a:bodyPr>
          <a:lstStyle/>
          <a:p>
            <a:pPr indent="0" lvl="0" marL="0" marR="0" rtl="0" algn="l">
              <a:lnSpc>
                <a:spcPct val="150020"/>
              </a:lnSpc>
              <a:spcBef>
                <a:spcPts val="0"/>
              </a:spcBef>
              <a:spcAft>
                <a:spcPts val="0"/>
              </a:spcAft>
              <a:buNone/>
            </a:pPr>
            <a:r>
              <a:t/>
            </a:r>
            <a:endParaRPr/>
          </a:p>
        </p:txBody>
      </p:sp>
      <p:sp>
        <p:nvSpPr>
          <p:cNvPr id="381" name="Google Shape;381;p36"/>
          <p:cNvSpPr txBox="1"/>
          <p:nvPr/>
        </p:nvSpPr>
        <p:spPr>
          <a:xfrm>
            <a:off x="2950398" y="1281566"/>
            <a:ext cx="662100" cy="215400"/>
          </a:xfrm>
          <a:prstGeom prst="rect">
            <a:avLst/>
          </a:prstGeom>
          <a:noFill/>
          <a:ln>
            <a:noFill/>
          </a:ln>
        </p:spPr>
        <p:txBody>
          <a:bodyPr anchorCtr="0" anchor="t" bIns="0" lIns="0" spcFirstLastPara="1" rIns="0" wrap="square" tIns="0">
            <a:spAutoFit/>
          </a:bodyPr>
          <a:lstStyle/>
          <a:p>
            <a:pPr indent="0" lvl="0" marL="0" marR="0" rtl="0" algn="l">
              <a:lnSpc>
                <a:spcPct val="149994"/>
              </a:lnSpc>
              <a:spcBef>
                <a:spcPts val="0"/>
              </a:spcBef>
              <a:spcAft>
                <a:spcPts val="0"/>
              </a:spcAft>
              <a:buNone/>
            </a:pPr>
            <a:r>
              <a:t/>
            </a:r>
            <a:endParaRPr/>
          </a:p>
        </p:txBody>
      </p:sp>
      <p:sp>
        <p:nvSpPr>
          <p:cNvPr id="382" name="Google Shape;382;p36"/>
          <p:cNvSpPr txBox="1"/>
          <p:nvPr/>
        </p:nvSpPr>
        <p:spPr>
          <a:xfrm>
            <a:off x="2950398" y="7607458"/>
            <a:ext cx="3190800" cy="215400"/>
          </a:xfrm>
          <a:prstGeom prst="rect">
            <a:avLst/>
          </a:prstGeom>
          <a:noFill/>
          <a:ln>
            <a:noFill/>
          </a:ln>
        </p:spPr>
        <p:txBody>
          <a:bodyPr anchorCtr="0" anchor="t" bIns="0" lIns="0" spcFirstLastPara="1" rIns="0" wrap="square" tIns="0">
            <a:spAutoFit/>
          </a:bodyPr>
          <a:lstStyle/>
          <a:p>
            <a:pPr indent="0" lvl="0" marL="0" marR="0" rtl="0" algn="just">
              <a:lnSpc>
                <a:spcPct val="150019"/>
              </a:lnSpc>
              <a:spcBef>
                <a:spcPts val="0"/>
              </a:spcBef>
              <a:spcAft>
                <a:spcPts val="0"/>
              </a:spcAft>
              <a:buNone/>
            </a:pPr>
            <a:r>
              <a:t/>
            </a:r>
            <a:endParaRPr/>
          </a:p>
        </p:txBody>
      </p:sp>
      <p:sp>
        <p:nvSpPr>
          <p:cNvPr id="383" name="Google Shape;383;p36"/>
          <p:cNvSpPr txBox="1"/>
          <p:nvPr/>
        </p:nvSpPr>
        <p:spPr>
          <a:xfrm>
            <a:off x="2950398" y="8148384"/>
            <a:ext cx="4386900" cy="2154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t/>
            </a:r>
            <a:endParaRPr/>
          </a:p>
        </p:txBody>
      </p:sp>
      <p:sp>
        <p:nvSpPr>
          <p:cNvPr id="384" name="Google Shape;384;p36"/>
          <p:cNvSpPr txBox="1"/>
          <p:nvPr/>
        </p:nvSpPr>
        <p:spPr>
          <a:xfrm>
            <a:off x="2950398" y="5544737"/>
            <a:ext cx="662100" cy="215400"/>
          </a:xfrm>
          <a:prstGeom prst="rect">
            <a:avLst/>
          </a:prstGeom>
          <a:noFill/>
          <a:ln>
            <a:noFill/>
          </a:ln>
        </p:spPr>
        <p:txBody>
          <a:bodyPr anchorCtr="0" anchor="t" bIns="0" lIns="0" spcFirstLastPara="1" rIns="0" wrap="square" tIns="0">
            <a:spAutoFit/>
          </a:bodyPr>
          <a:lstStyle/>
          <a:p>
            <a:pPr indent="0" lvl="0" marL="0" marR="0" rtl="0" algn="just">
              <a:lnSpc>
                <a:spcPct val="149994"/>
              </a:lnSpc>
              <a:spcBef>
                <a:spcPts val="0"/>
              </a:spcBef>
              <a:spcAft>
                <a:spcPts val="0"/>
              </a:spcAft>
              <a:buNone/>
            </a:pPr>
            <a:r>
              <a:t/>
            </a:r>
            <a:endParaRPr/>
          </a:p>
        </p:txBody>
      </p:sp>
      <p:sp>
        <p:nvSpPr>
          <p:cNvPr id="385" name="Google Shape;385;p36"/>
          <p:cNvSpPr txBox="1"/>
          <p:nvPr/>
        </p:nvSpPr>
        <p:spPr>
          <a:xfrm>
            <a:off x="9610837" y="3344287"/>
            <a:ext cx="3202301" cy="455201"/>
          </a:xfrm>
          <a:prstGeom prst="rect">
            <a:avLst/>
          </a:prstGeom>
          <a:noFill/>
          <a:ln>
            <a:noFill/>
          </a:ln>
        </p:spPr>
        <p:txBody>
          <a:bodyPr anchorCtr="0" anchor="t" bIns="0" lIns="0" spcFirstLastPara="1" rIns="0" wrap="square" tIns="0">
            <a:spAutoFit/>
          </a:bodyPr>
          <a:lstStyle/>
          <a:p>
            <a:pPr indent="0" lvl="0" marL="0" marR="0" rtl="0" algn="l">
              <a:lnSpc>
                <a:spcPct val="150019"/>
              </a:lnSpc>
              <a:spcBef>
                <a:spcPts val="0"/>
              </a:spcBef>
              <a:spcAft>
                <a:spcPts val="0"/>
              </a:spcAft>
              <a:buNone/>
            </a:pPr>
            <a:r>
              <a:rPr b="1" lang="en-US" sz="2549">
                <a:solidFill>
                  <a:srgbClr val="FFFFFF"/>
                </a:solidFill>
                <a:latin typeface="Assistant"/>
                <a:ea typeface="Assistant"/>
                <a:cs typeface="Assistant"/>
                <a:sym typeface="Assistant"/>
              </a:rPr>
              <a:t>WEAKNESSES</a:t>
            </a:r>
            <a:endParaRPr/>
          </a:p>
        </p:txBody>
      </p:sp>
      <p:sp>
        <p:nvSpPr>
          <p:cNvPr id="386" name="Google Shape;386;p36"/>
          <p:cNvSpPr txBox="1"/>
          <p:nvPr/>
        </p:nvSpPr>
        <p:spPr>
          <a:xfrm>
            <a:off x="9610837" y="3885213"/>
            <a:ext cx="5693400" cy="492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1599">
                <a:solidFill>
                  <a:srgbClr val="FFFFFF"/>
                </a:solidFill>
                <a:latin typeface="Assistant"/>
                <a:ea typeface="Assistant"/>
                <a:cs typeface="Assistant"/>
                <a:sym typeface="Assistant"/>
              </a:rPr>
              <a:t>Whe</a:t>
            </a:r>
            <a:endParaRPr/>
          </a:p>
          <a:p>
            <a:pPr indent="0" lvl="0" marL="0" marR="0" rtl="0" algn="l">
              <a:lnSpc>
                <a:spcPct val="100000"/>
              </a:lnSpc>
              <a:spcBef>
                <a:spcPts val="0"/>
              </a:spcBef>
              <a:spcAft>
                <a:spcPts val="0"/>
              </a:spcAft>
              <a:buNone/>
            </a:pPr>
            <a:r>
              <a:t/>
            </a:r>
            <a:endParaRPr sz="1599">
              <a:solidFill>
                <a:srgbClr val="FFFFFF"/>
              </a:solidFill>
              <a:latin typeface="Assistant"/>
              <a:ea typeface="Assistant"/>
              <a:cs typeface="Assistant"/>
              <a:sym typeface="Assistant"/>
            </a:endParaRPr>
          </a:p>
        </p:txBody>
      </p:sp>
      <p:sp>
        <p:nvSpPr>
          <p:cNvPr id="387" name="Google Shape;387;p36"/>
          <p:cNvSpPr txBox="1"/>
          <p:nvPr/>
        </p:nvSpPr>
        <p:spPr>
          <a:xfrm>
            <a:off x="9610837" y="1281566"/>
            <a:ext cx="661997" cy="1768475"/>
          </a:xfrm>
          <a:prstGeom prst="rect">
            <a:avLst/>
          </a:prstGeom>
          <a:noFill/>
          <a:ln>
            <a:noFill/>
          </a:ln>
        </p:spPr>
        <p:txBody>
          <a:bodyPr anchorCtr="0" anchor="t" bIns="0" lIns="0" spcFirstLastPara="1" rIns="0" wrap="square" tIns="0">
            <a:spAutoFit/>
          </a:bodyPr>
          <a:lstStyle/>
          <a:p>
            <a:pPr indent="0" lvl="0" marL="0" marR="0" rtl="0" algn="l">
              <a:lnSpc>
                <a:spcPct val="149994"/>
              </a:lnSpc>
              <a:spcBef>
                <a:spcPts val="0"/>
              </a:spcBef>
              <a:spcAft>
                <a:spcPts val="0"/>
              </a:spcAft>
              <a:buNone/>
            </a:pPr>
            <a:r>
              <a:rPr b="1" lang="en-US" sz="9833">
                <a:solidFill>
                  <a:srgbClr val="FFFFFF"/>
                </a:solidFill>
                <a:latin typeface="Assistant"/>
                <a:ea typeface="Assistant"/>
                <a:cs typeface="Assistant"/>
                <a:sym typeface="Assistant"/>
              </a:rPr>
              <a:t>W</a:t>
            </a:r>
            <a:endParaRPr/>
          </a:p>
        </p:txBody>
      </p:sp>
      <p:sp>
        <p:nvSpPr>
          <p:cNvPr id="388" name="Google Shape;388;p36"/>
          <p:cNvSpPr txBox="1"/>
          <p:nvPr/>
        </p:nvSpPr>
        <p:spPr>
          <a:xfrm>
            <a:off x="9610837" y="7607458"/>
            <a:ext cx="1687514" cy="455201"/>
          </a:xfrm>
          <a:prstGeom prst="rect">
            <a:avLst/>
          </a:prstGeom>
          <a:noFill/>
          <a:ln>
            <a:noFill/>
          </a:ln>
        </p:spPr>
        <p:txBody>
          <a:bodyPr anchorCtr="0" anchor="t" bIns="0" lIns="0" spcFirstLastPara="1" rIns="0" wrap="square" tIns="0">
            <a:spAutoFit/>
          </a:bodyPr>
          <a:lstStyle/>
          <a:p>
            <a:pPr indent="0" lvl="0" marL="0" marR="0" rtl="0" algn="l">
              <a:lnSpc>
                <a:spcPct val="150019"/>
              </a:lnSpc>
              <a:spcBef>
                <a:spcPts val="0"/>
              </a:spcBef>
              <a:spcAft>
                <a:spcPts val="0"/>
              </a:spcAft>
              <a:buNone/>
            </a:pPr>
            <a:r>
              <a:rPr b="1" lang="en-US" sz="2549">
                <a:solidFill>
                  <a:srgbClr val="FFFFFF"/>
                </a:solidFill>
                <a:latin typeface="Assistant"/>
                <a:ea typeface="Assistant"/>
                <a:cs typeface="Assistant"/>
                <a:sym typeface="Assistant"/>
              </a:rPr>
              <a:t>THREATS</a:t>
            </a:r>
            <a:endParaRPr/>
          </a:p>
        </p:txBody>
      </p:sp>
      <p:sp>
        <p:nvSpPr>
          <p:cNvPr id="389" name="Google Shape;389;p36"/>
          <p:cNvSpPr txBox="1"/>
          <p:nvPr/>
        </p:nvSpPr>
        <p:spPr>
          <a:xfrm>
            <a:off x="9610837" y="8148384"/>
            <a:ext cx="4386900" cy="492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1599">
                <a:solidFill>
                  <a:srgbClr val="FFFFFF"/>
                </a:solidFill>
                <a:latin typeface="Assistant"/>
                <a:ea typeface="Assistant"/>
                <a:cs typeface="Assistant"/>
                <a:sym typeface="Assistant"/>
              </a:rPr>
              <a:t>What are the blockers you're facing? </a:t>
            </a:r>
            <a:endParaRPr/>
          </a:p>
          <a:p>
            <a:pPr indent="0" lvl="0" marL="0" marR="0" rtl="0" algn="l">
              <a:lnSpc>
                <a:spcPct val="100000"/>
              </a:lnSpc>
              <a:spcBef>
                <a:spcPts val="0"/>
              </a:spcBef>
              <a:spcAft>
                <a:spcPts val="0"/>
              </a:spcAft>
              <a:buNone/>
            </a:pPr>
            <a:r>
              <a:rPr lang="en-US" sz="1599">
                <a:solidFill>
                  <a:srgbClr val="FFFFFF"/>
                </a:solidFill>
                <a:latin typeface="Assistant"/>
                <a:ea typeface="Assistant"/>
                <a:cs typeface="Assistant"/>
                <a:sym typeface="Assistant"/>
              </a:rPr>
              <a:t>What are factors outside of your control?</a:t>
            </a:r>
            <a:endParaRPr/>
          </a:p>
        </p:txBody>
      </p:sp>
      <p:sp>
        <p:nvSpPr>
          <p:cNvPr id="390" name="Google Shape;390;p36"/>
          <p:cNvSpPr txBox="1"/>
          <p:nvPr/>
        </p:nvSpPr>
        <p:spPr>
          <a:xfrm>
            <a:off x="9610837" y="5544737"/>
            <a:ext cx="661997" cy="1768475"/>
          </a:xfrm>
          <a:prstGeom prst="rect">
            <a:avLst/>
          </a:prstGeom>
          <a:noFill/>
          <a:ln>
            <a:noFill/>
          </a:ln>
        </p:spPr>
        <p:txBody>
          <a:bodyPr anchorCtr="0" anchor="t" bIns="0" lIns="0" spcFirstLastPara="1" rIns="0" wrap="square" tIns="0">
            <a:spAutoFit/>
          </a:bodyPr>
          <a:lstStyle/>
          <a:p>
            <a:pPr indent="0" lvl="0" marL="0" marR="0" rtl="0" algn="l">
              <a:lnSpc>
                <a:spcPct val="149994"/>
              </a:lnSpc>
              <a:spcBef>
                <a:spcPts val="0"/>
              </a:spcBef>
              <a:spcAft>
                <a:spcPts val="0"/>
              </a:spcAft>
              <a:buNone/>
            </a:pPr>
            <a:r>
              <a:rPr b="1" lang="en-US" sz="9833">
                <a:solidFill>
                  <a:srgbClr val="FFFFFF"/>
                </a:solidFill>
                <a:latin typeface="Assistant"/>
                <a:ea typeface="Assistant"/>
                <a:cs typeface="Assistant"/>
                <a:sym typeface="Assistant"/>
              </a:rPr>
              <a:t>T</a:t>
            </a:r>
            <a:endParaRPr/>
          </a:p>
        </p:txBody>
      </p:sp>
      <p:pic>
        <p:nvPicPr>
          <p:cNvPr id="391" name="Google Shape;391;p36"/>
          <p:cNvPicPr preferRelativeResize="0"/>
          <p:nvPr/>
        </p:nvPicPr>
        <p:blipFill>
          <a:blip r:embed="rId3">
            <a:alphaModFix/>
          </a:blip>
          <a:stretch>
            <a:fillRect/>
          </a:stretch>
        </p:blipFill>
        <p:spPr>
          <a:xfrm>
            <a:off x="3780100" y="117513"/>
            <a:ext cx="10217625" cy="100519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37"/>
          <p:cNvSpPr txBox="1"/>
          <p:nvPr>
            <p:ph type="title"/>
          </p:nvPr>
        </p:nvSpPr>
        <p:spPr>
          <a:xfrm>
            <a:off x="1034175" y="724875"/>
            <a:ext cx="13823400" cy="136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How does this impact me?</a:t>
            </a:r>
            <a:endParaRPr/>
          </a:p>
        </p:txBody>
      </p:sp>
      <p:sp>
        <p:nvSpPr>
          <p:cNvPr id="397" name="Google Shape;397;p37"/>
          <p:cNvSpPr txBox="1"/>
          <p:nvPr>
            <p:ph idx="1" type="body"/>
          </p:nvPr>
        </p:nvSpPr>
        <p:spPr>
          <a:xfrm>
            <a:off x="928550" y="4029550"/>
            <a:ext cx="14502000" cy="4526100"/>
          </a:xfrm>
          <a:prstGeom prst="rect">
            <a:avLst/>
          </a:prstGeom>
        </p:spPr>
        <p:txBody>
          <a:bodyPr anchorCtr="0" anchor="t" bIns="45700" lIns="91425" spcFirstLastPara="1" rIns="91425" wrap="square" tIns="45700">
            <a:normAutofit/>
          </a:bodyPr>
          <a:lstStyle/>
          <a:p>
            <a:pPr indent="-426479" lvl="0" marL="457200" rtl="0" algn="l">
              <a:lnSpc>
                <a:spcPct val="175000"/>
              </a:lnSpc>
              <a:spcBef>
                <a:spcPts val="1900"/>
              </a:spcBef>
              <a:spcAft>
                <a:spcPts val="0"/>
              </a:spcAft>
              <a:buClr>
                <a:schemeClr val="dk1"/>
              </a:buClr>
              <a:buSzPts val="3116"/>
              <a:buChar char="❏"/>
            </a:pPr>
            <a:r>
              <a:rPr lang="en-US" sz="3116">
                <a:solidFill>
                  <a:schemeClr val="dk1"/>
                </a:solidFill>
                <a:highlight>
                  <a:srgbClr val="FFFFFF"/>
                </a:highlight>
              </a:rPr>
              <a:t>The </a:t>
            </a:r>
            <a:r>
              <a:rPr lang="en-US" sz="3116" u="sng">
                <a:solidFill>
                  <a:schemeClr val="dk1"/>
                </a:solidFill>
                <a:highlight>
                  <a:srgbClr val="FFFFFF"/>
                </a:highlight>
              </a:rPr>
              <a:t>Director</a:t>
            </a:r>
            <a:r>
              <a:rPr lang="en-US" sz="3116">
                <a:solidFill>
                  <a:schemeClr val="dk1"/>
                </a:solidFill>
                <a:highlight>
                  <a:srgbClr val="FFFFFF"/>
                </a:highlight>
              </a:rPr>
              <a:t> is both Assertive and oriented towards Information and Processes.</a:t>
            </a:r>
            <a:endParaRPr sz="3116">
              <a:solidFill>
                <a:schemeClr val="dk1"/>
              </a:solidFill>
              <a:highlight>
                <a:srgbClr val="FFFFFF"/>
              </a:highlight>
            </a:endParaRPr>
          </a:p>
          <a:p>
            <a:pPr indent="-426479" lvl="0" marL="457200" rtl="0" algn="l">
              <a:lnSpc>
                <a:spcPct val="175000"/>
              </a:lnSpc>
              <a:spcBef>
                <a:spcPts val="0"/>
              </a:spcBef>
              <a:spcAft>
                <a:spcPts val="0"/>
              </a:spcAft>
              <a:buClr>
                <a:schemeClr val="dk1"/>
              </a:buClr>
              <a:buSzPts val="3116"/>
              <a:buChar char="❏"/>
            </a:pPr>
            <a:r>
              <a:rPr lang="en-US" sz="3116">
                <a:solidFill>
                  <a:schemeClr val="dk1"/>
                </a:solidFill>
                <a:highlight>
                  <a:srgbClr val="FFFFFF"/>
                </a:highlight>
              </a:rPr>
              <a:t>The </a:t>
            </a:r>
            <a:r>
              <a:rPr lang="en-US" sz="3116" u="sng">
                <a:solidFill>
                  <a:schemeClr val="dk1"/>
                </a:solidFill>
                <a:highlight>
                  <a:srgbClr val="FFFFFF"/>
                </a:highlight>
              </a:rPr>
              <a:t>Socializer</a:t>
            </a:r>
            <a:r>
              <a:rPr lang="en-US" sz="3116">
                <a:solidFill>
                  <a:schemeClr val="dk1"/>
                </a:solidFill>
                <a:highlight>
                  <a:srgbClr val="FFFFFF"/>
                </a:highlight>
              </a:rPr>
              <a:t> is Assertive and focused on People and Relationships.</a:t>
            </a:r>
            <a:endParaRPr sz="3116">
              <a:solidFill>
                <a:schemeClr val="dk1"/>
              </a:solidFill>
              <a:highlight>
                <a:srgbClr val="FFFFFF"/>
              </a:highlight>
            </a:endParaRPr>
          </a:p>
          <a:p>
            <a:pPr indent="-426479" lvl="0" marL="457200" rtl="0" algn="l">
              <a:lnSpc>
                <a:spcPct val="175000"/>
              </a:lnSpc>
              <a:spcBef>
                <a:spcPts val="0"/>
              </a:spcBef>
              <a:spcAft>
                <a:spcPts val="0"/>
              </a:spcAft>
              <a:buClr>
                <a:schemeClr val="dk1"/>
              </a:buClr>
              <a:buSzPts val="3116"/>
              <a:buChar char="❏"/>
            </a:pPr>
            <a:r>
              <a:rPr lang="en-US" sz="3116">
                <a:solidFill>
                  <a:schemeClr val="dk1"/>
                </a:solidFill>
                <a:highlight>
                  <a:srgbClr val="FFFFFF"/>
                </a:highlight>
              </a:rPr>
              <a:t>The </a:t>
            </a:r>
            <a:r>
              <a:rPr lang="en-US" sz="3116" u="sng">
                <a:solidFill>
                  <a:schemeClr val="dk1"/>
                </a:solidFill>
                <a:highlight>
                  <a:srgbClr val="FFFFFF"/>
                </a:highlight>
              </a:rPr>
              <a:t>Relator </a:t>
            </a:r>
            <a:r>
              <a:rPr lang="en-US" sz="3116">
                <a:solidFill>
                  <a:schemeClr val="dk1"/>
                </a:solidFill>
                <a:highlight>
                  <a:srgbClr val="FFFFFF"/>
                </a:highlight>
              </a:rPr>
              <a:t>is comfortable in a Passive and People Context</a:t>
            </a:r>
            <a:endParaRPr sz="3116">
              <a:solidFill>
                <a:schemeClr val="dk1"/>
              </a:solidFill>
              <a:highlight>
                <a:srgbClr val="FFFFFF"/>
              </a:highlight>
            </a:endParaRPr>
          </a:p>
          <a:p>
            <a:pPr indent="-426479" lvl="0" marL="457200" rtl="0" algn="l">
              <a:lnSpc>
                <a:spcPct val="175000"/>
              </a:lnSpc>
              <a:spcBef>
                <a:spcPts val="0"/>
              </a:spcBef>
              <a:spcAft>
                <a:spcPts val="0"/>
              </a:spcAft>
              <a:buClr>
                <a:schemeClr val="dk1"/>
              </a:buClr>
              <a:buSzPts val="3116"/>
              <a:buChar char="❏"/>
            </a:pPr>
            <a:r>
              <a:rPr lang="en-US" sz="3116">
                <a:solidFill>
                  <a:schemeClr val="dk1"/>
                </a:solidFill>
                <a:highlight>
                  <a:srgbClr val="FFFFFF"/>
                </a:highlight>
              </a:rPr>
              <a:t>The </a:t>
            </a:r>
            <a:r>
              <a:rPr lang="en-US" sz="3116" u="sng">
                <a:solidFill>
                  <a:schemeClr val="dk1"/>
                </a:solidFill>
                <a:highlight>
                  <a:srgbClr val="FFFFFF"/>
                </a:highlight>
              </a:rPr>
              <a:t>Thinker</a:t>
            </a:r>
            <a:r>
              <a:rPr lang="en-US" sz="3116">
                <a:solidFill>
                  <a:schemeClr val="dk1"/>
                </a:solidFill>
                <a:highlight>
                  <a:srgbClr val="FFFFFF"/>
                </a:highlight>
              </a:rPr>
              <a:t> has a mindset of being Passive and Interested in Data and Processes.</a:t>
            </a:r>
            <a:endParaRPr sz="3116">
              <a:solidFill>
                <a:schemeClr val="dk1"/>
              </a:solidFill>
              <a:highlight>
                <a:srgbClr val="FFFFFF"/>
              </a:highlight>
            </a:endParaRPr>
          </a:p>
          <a:p>
            <a:pPr indent="0" lvl="0" marL="457200" rtl="0" algn="l">
              <a:spcBef>
                <a:spcPts val="190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48BB"/>
        </a:solidFill>
      </p:bgPr>
    </p:bg>
    <p:spTree>
      <p:nvGrpSpPr>
        <p:cNvPr id="401" name="Shape 401"/>
        <p:cNvGrpSpPr/>
        <p:nvPr/>
      </p:nvGrpSpPr>
      <p:grpSpPr>
        <a:xfrm>
          <a:off x="0" y="0"/>
          <a:ext cx="0" cy="0"/>
          <a:chOff x="0" y="0"/>
          <a:chExt cx="0" cy="0"/>
        </a:xfrm>
      </p:grpSpPr>
      <p:sp>
        <p:nvSpPr>
          <p:cNvPr id="402" name="Google Shape;402;p38"/>
          <p:cNvSpPr txBox="1"/>
          <p:nvPr/>
        </p:nvSpPr>
        <p:spPr>
          <a:xfrm>
            <a:off x="4107825" y="1381425"/>
            <a:ext cx="9978000" cy="21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t/>
            </a:r>
            <a:endParaRPr/>
          </a:p>
        </p:txBody>
      </p:sp>
      <p:pic>
        <p:nvPicPr>
          <p:cNvPr id="403" name="Google Shape;403;p38"/>
          <p:cNvPicPr preferRelativeResize="0"/>
          <p:nvPr/>
        </p:nvPicPr>
        <p:blipFill>
          <a:blip r:embed="rId3">
            <a:alphaModFix/>
          </a:blip>
          <a:stretch>
            <a:fillRect/>
          </a:stretch>
        </p:blipFill>
        <p:spPr>
          <a:xfrm>
            <a:off x="3374350" y="80688"/>
            <a:ext cx="11804401" cy="95172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39"/>
          <p:cNvSpPr txBox="1"/>
          <p:nvPr>
            <p:ph type="title"/>
          </p:nvPr>
        </p:nvSpPr>
        <p:spPr>
          <a:xfrm>
            <a:off x="1034175" y="724875"/>
            <a:ext cx="13823400" cy="248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Relator Communication Style Traits</a:t>
            </a:r>
            <a:endParaRPr/>
          </a:p>
        </p:txBody>
      </p:sp>
      <p:sp>
        <p:nvSpPr>
          <p:cNvPr id="409" name="Google Shape;409;p39"/>
          <p:cNvSpPr txBox="1"/>
          <p:nvPr>
            <p:ph idx="1" type="body"/>
          </p:nvPr>
        </p:nvSpPr>
        <p:spPr>
          <a:xfrm>
            <a:off x="154275" y="3296725"/>
            <a:ext cx="16838700" cy="6147000"/>
          </a:xfrm>
          <a:prstGeom prst="rect">
            <a:avLst/>
          </a:prstGeom>
        </p:spPr>
        <p:txBody>
          <a:bodyPr anchorCtr="0" anchor="t" bIns="45700" lIns="91425" spcFirstLastPara="1" rIns="91425" wrap="square" tIns="45700">
            <a:normAutofit/>
          </a:bodyPr>
          <a:lstStyle/>
          <a:p>
            <a:pPr indent="0" lvl="0" marL="0" rtl="0" algn="l">
              <a:lnSpc>
                <a:spcPct val="175000"/>
              </a:lnSpc>
              <a:spcBef>
                <a:spcPts val="1900"/>
              </a:spcBef>
              <a:spcAft>
                <a:spcPts val="0"/>
              </a:spcAft>
              <a:buClr>
                <a:schemeClr val="dk1"/>
              </a:buClr>
              <a:buSzPts val="1100"/>
              <a:buFont typeface="Arial"/>
              <a:buNone/>
            </a:pPr>
            <a:r>
              <a:rPr lang="en-US" sz="2700">
                <a:solidFill>
                  <a:schemeClr val="dk1"/>
                </a:solidFill>
                <a:highlight>
                  <a:srgbClr val="FFFFFF"/>
                </a:highlight>
              </a:rPr>
              <a:t>RELATOR TRAITS – </a:t>
            </a:r>
            <a:endParaRPr sz="2700">
              <a:solidFill>
                <a:schemeClr val="dk1"/>
              </a:solidFill>
              <a:highlight>
                <a:srgbClr val="FFFFFF"/>
              </a:highlight>
            </a:endParaRPr>
          </a:p>
          <a:p>
            <a:pPr indent="-400050" lvl="0" marL="457200" rtl="0" algn="l">
              <a:lnSpc>
                <a:spcPct val="175000"/>
              </a:lnSpc>
              <a:spcBef>
                <a:spcPts val="1900"/>
              </a:spcBef>
              <a:spcAft>
                <a:spcPts val="0"/>
              </a:spcAft>
              <a:buClr>
                <a:schemeClr val="dk1"/>
              </a:buClr>
              <a:buSzPts val="2700"/>
              <a:buChar char="❏"/>
            </a:pPr>
            <a:r>
              <a:rPr lang="en-US" sz="2700">
                <a:solidFill>
                  <a:schemeClr val="dk1"/>
                </a:solidFill>
                <a:highlight>
                  <a:srgbClr val="FFFFFF"/>
                </a:highlight>
              </a:rPr>
              <a:t>    Concerned about stability – show how your ideas/work minimizes risk</a:t>
            </a:r>
            <a:endParaRPr sz="2700">
              <a:solidFill>
                <a:schemeClr val="dk1"/>
              </a:solidFill>
              <a:highlight>
                <a:srgbClr val="FFFFFF"/>
              </a:highlight>
            </a:endParaRPr>
          </a:p>
          <a:p>
            <a:pPr indent="-400050" lvl="0" marL="457200" rtl="0" algn="l">
              <a:lnSpc>
                <a:spcPct val="175000"/>
              </a:lnSpc>
              <a:spcBef>
                <a:spcPts val="0"/>
              </a:spcBef>
              <a:spcAft>
                <a:spcPts val="0"/>
              </a:spcAft>
              <a:buClr>
                <a:schemeClr val="dk1"/>
              </a:buClr>
              <a:buSzPts val="2700"/>
              <a:buChar char="❏"/>
            </a:pPr>
            <a:r>
              <a:rPr lang="en-US" sz="2700">
                <a:solidFill>
                  <a:schemeClr val="dk1"/>
                </a:solidFill>
                <a:highlight>
                  <a:srgbClr val="FFFFFF"/>
                </a:highlight>
              </a:rPr>
              <a:t>    Think emotionally – explain your reasoning</a:t>
            </a:r>
            <a:endParaRPr sz="2700">
              <a:solidFill>
                <a:schemeClr val="dk1"/>
              </a:solidFill>
              <a:highlight>
                <a:srgbClr val="FFFFFF"/>
              </a:highlight>
            </a:endParaRPr>
          </a:p>
          <a:p>
            <a:pPr indent="-400050" lvl="0" marL="457200" rtl="0" algn="l">
              <a:lnSpc>
                <a:spcPct val="175000"/>
              </a:lnSpc>
              <a:spcBef>
                <a:spcPts val="0"/>
              </a:spcBef>
              <a:spcAft>
                <a:spcPts val="0"/>
              </a:spcAft>
              <a:buClr>
                <a:schemeClr val="dk1"/>
              </a:buClr>
              <a:buSzPts val="2700"/>
              <a:buChar char="❏"/>
            </a:pPr>
            <a:r>
              <a:rPr lang="en-US" sz="2700">
                <a:solidFill>
                  <a:schemeClr val="dk1"/>
                </a:solidFill>
                <a:highlight>
                  <a:srgbClr val="FFFFFF"/>
                </a:highlight>
              </a:rPr>
              <a:t>    Like personal involvement – demonstrate your interest in them</a:t>
            </a:r>
            <a:endParaRPr sz="2700">
              <a:solidFill>
                <a:schemeClr val="dk1"/>
              </a:solidFill>
              <a:highlight>
                <a:srgbClr val="FFFFFF"/>
              </a:highlight>
            </a:endParaRPr>
          </a:p>
          <a:p>
            <a:pPr indent="-400050" lvl="0" marL="457200" rtl="0" algn="l">
              <a:lnSpc>
                <a:spcPct val="175000"/>
              </a:lnSpc>
              <a:spcBef>
                <a:spcPts val="0"/>
              </a:spcBef>
              <a:spcAft>
                <a:spcPts val="0"/>
              </a:spcAft>
              <a:buClr>
                <a:schemeClr val="dk1"/>
              </a:buClr>
              <a:buSzPts val="2700"/>
              <a:buChar char="❏"/>
            </a:pPr>
            <a:r>
              <a:rPr lang="en-US" sz="2700">
                <a:solidFill>
                  <a:schemeClr val="dk1"/>
                </a:solidFill>
                <a:highlight>
                  <a:srgbClr val="FFFFFF"/>
                </a:highlight>
              </a:rPr>
              <a:t>    Need to know step by step sequence – provide outline and walk them through the process</a:t>
            </a:r>
            <a:endParaRPr sz="2700">
              <a:solidFill>
                <a:schemeClr val="dk1"/>
              </a:solidFill>
              <a:highlight>
                <a:srgbClr val="FFFFFF"/>
              </a:highlight>
            </a:endParaRPr>
          </a:p>
          <a:p>
            <a:pPr indent="0" lvl="0" marL="0" rtl="0" algn="l">
              <a:spcBef>
                <a:spcPts val="190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3"/>
          <p:cNvSpPr txBox="1"/>
          <p:nvPr>
            <p:ph type="title"/>
          </p:nvPr>
        </p:nvSpPr>
        <p:spPr>
          <a:xfrm>
            <a:off x="1006525" y="822600"/>
            <a:ext cx="13823400" cy="136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DISCLAIMER</a:t>
            </a:r>
            <a:endParaRPr/>
          </a:p>
        </p:txBody>
      </p:sp>
      <p:sp>
        <p:nvSpPr>
          <p:cNvPr id="87" name="Google Shape;87;p13"/>
          <p:cNvSpPr txBox="1"/>
          <p:nvPr>
            <p:ph idx="1" type="body"/>
          </p:nvPr>
        </p:nvSpPr>
        <p:spPr>
          <a:xfrm>
            <a:off x="1006525" y="4057200"/>
            <a:ext cx="8229600" cy="45261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rPr lang="en-US" sz="3600"/>
              <a:t>The information provided in this PowerPoint is </a:t>
            </a:r>
            <a:r>
              <a:rPr lang="en-US" sz="3600" u="sng"/>
              <a:t>not</a:t>
            </a:r>
            <a:r>
              <a:rPr lang="en-US" sz="3600"/>
              <a:t> a replacement for professional counseling and is for informational use only.</a:t>
            </a:r>
            <a:endParaRPr sz="3600"/>
          </a:p>
        </p:txBody>
      </p:sp>
      <p:pic>
        <p:nvPicPr>
          <p:cNvPr id="88" name="Google Shape;88;p13"/>
          <p:cNvPicPr preferRelativeResize="0"/>
          <p:nvPr/>
        </p:nvPicPr>
        <p:blipFill>
          <a:blip r:embed="rId3">
            <a:alphaModFix/>
          </a:blip>
          <a:stretch>
            <a:fillRect/>
          </a:stretch>
        </p:blipFill>
        <p:spPr>
          <a:xfrm>
            <a:off x="9236125" y="3511950"/>
            <a:ext cx="5965550" cy="59655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40"/>
          <p:cNvSpPr txBox="1"/>
          <p:nvPr>
            <p:ph type="title"/>
          </p:nvPr>
        </p:nvSpPr>
        <p:spPr>
          <a:xfrm>
            <a:off x="1034175" y="724875"/>
            <a:ext cx="13823400" cy="248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Socializer</a:t>
            </a:r>
            <a:r>
              <a:rPr lang="en-US"/>
              <a:t> Communication Style Traits</a:t>
            </a:r>
            <a:endParaRPr/>
          </a:p>
        </p:txBody>
      </p:sp>
      <p:sp>
        <p:nvSpPr>
          <p:cNvPr id="415" name="Google Shape;415;p40"/>
          <p:cNvSpPr txBox="1"/>
          <p:nvPr>
            <p:ph idx="1" type="body"/>
          </p:nvPr>
        </p:nvSpPr>
        <p:spPr>
          <a:xfrm>
            <a:off x="179725" y="3282900"/>
            <a:ext cx="16923900" cy="6147000"/>
          </a:xfrm>
          <a:prstGeom prst="rect">
            <a:avLst/>
          </a:prstGeom>
        </p:spPr>
        <p:txBody>
          <a:bodyPr anchorCtr="0" anchor="t" bIns="45700" lIns="91425" spcFirstLastPara="1" rIns="91425" wrap="square" tIns="45700">
            <a:normAutofit fontScale="85000" lnSpcReduction="20000"/>
          </a:bodyPr>
          <a:lstStyle/>
          <a:p>
            <a:pPr indent="0" lvl="0" marL="0" rtl="0" algn="l">
              <a:lnSpc>
                <a:spcPct val="175000"/>
              </a:lnSpc>
              <a:spcBef>
                <a:spcPts val="1900"/>
              </a:spcBef>
              <a:spcAft>
                <a:spcPts val="0"/>
              </a:spcAft>
              <a:buNone/>
            </a:pPr>
            <a:r>
              <a:rPr lang="en-US" sz="2941">
                <a:solidFill>
                  <a:schemeClr val="dk1"/>
                </a:solidFill>
                <a:highlight>
                  <a:srgbClr val="FFFFFF"/>
                </a:highlight>
              </a:rPr>
              <a:t>SOCIALIZER TRAITS </a:t>
            </a:r>
            <a:endParaRPr sz="2941">
              <a:solidFill>
                <a:schemeClr val="dk1"/>
              </a:solidFill>
              <a:highlight>
                <a:srgbClr val="FFFFFF"/>
              </a:highlight>
            </a:endParaRPr>
          </a:p>
          <a:p>
            <a:pPr indent="-473752" lvl="0" marL="457200" rtl="0" algn="l">
              <a:lnSpc>
                <a:spcPct val="175000"/>
              </a:lnSpc>
              <a:spcBef>
                <a:spcPts val="1900"/>
              </a:spcBef>
              <a:spcAft>
                <a:spcPts val="0"/>
              </a:spcAft>
              <a:buSzPct val="154385"/>
              <a:buChar char="❏"/>
            </a:pPr>
            <a:r>
              <a:rPr lang="en-US" sz="2941">
                <a:solidFill>
                  <a:schemeClr val="dk1"/>
                </a:solidFill>
                <a:highlight>
                  <a:srgbClr val="FFFFFF"/>
                </a:highlight>
              </a:rPr>
              <a:t>Seek enthusiastic people and situations – behave optimistically</a:t>
            </a:r>
            <a:endParaRPr sz="2941">
              <a:solidFill>
                <a:schemeClr val="dk1"/>
              </a:solidFill>
              <a:highlight>
                <a:srgbClr val="FFFFFF"/>
              </a:highlight>
            </a:endParaRPr>
          </a:p>
          <a:p>
            <a:pPr indent="-473752" lvl="0" marL="457200" rtl="0" algn="l">
              <a:lnSpc>
                <a:spcPct val="175000"/>
              </a:lnSpc>
              <a:spcBef>
                <a:spcPts val="0"/>
              </a:spcBef>
              <a:spcAft>
                <a:spcPts val="0"/>
              </a:spcAft>
              <a:buSzPct val="154385"/>
              <a:buChar char="❏"/>
            </a:pPr>
            <a:r>
              <a:rPr lang="en-US" sz="2941">
                <a:solidFill>
                  <a:schemeClr val="dk1"/>
                </a:solidFill>
                <a:highlight>
                  <a:srgbClr val="FFFFFF"/>
                </a:highlight>
              </a:rPr>
              <a:t>Think emotionally – support their feelings</a:t>
            </a:r>
            <a:endParaRPr sz="2941">
              <a:solidFill>
                <a:schemeClr val="dk1"/>
              </a:solidFill>
              <a:highlight>
                <a:srgbClr val="FFFFFF"/>
              </a:highlight>
            </a:endParaRPr>
          </a:p>
          <a:p>
            <a:pPr indent="-473752" lvl="0" marL="457200" rtl="0" algn="l">
              <a:lnSpc>
                <a:spcPct val="175000"/>
              </a:lnSpc>
              <a:spcBef>
                <a:spcPts val="0"/>
              </a:spcBef>
              <a:spcAft>
                <a:spcPts val="0"/>
              </a:spcAft>
              <a:buSzPct val="154385"/>
              <a:buChar char="❏"/>
            </a:pPr>
            <a:r>
              <a:rPr lang="en-US" sz="2941">
                <a:solidFill>
                  <a:schemeClr val="dk1"/>
                </a:solidFill>
                <a:highlight>
                  <a:srgbClr val="FFFFFF"/>
                </a:highlight>
              </a:rPr>
              <a:t> Want to know the general expectations – avoid too many details, focus on the big picture</a:t>
            </a:r>
            <a:endParaRPr sz="2941">
              <a:solidFill>
                <a:schemeClr val="dk1"/>
              </a:solidFill>
              <a:highlight>
                <a:srgbClr val="FFFFFF"/>
              </a:highlight>
            </a:endParaRPr>
          </a:p>
          <a:p>
            <a:pPr indent="-473752" lvl="0" marL="457200" rtl="0" algn="l">
              <a:lnSpc>
                <a:spcPct val="175000"/>
              </a:lnSpc>
              <a:spcBef>
                <a:spcPts val="0"/>
              </a:spcBef>
              <a:spcAft>
                <a:spcPts val="0"/>
              </a:spcAft>
              <a:buSzPct val="154385"/>
              <a:buChar char="❏"/>
            </a:pPr>
            <a:r>
              <a:rPr lang="en-US" sz="2941">
                <a:solidFill>
                  <a:schemeClr val="dk1"/>
                </a:solidFill>
                <a:highlight>
                  <a:srgbClr val="FFFFFF"/>
                </a:highlight>
              </a:rPr>
              <a:t>Want others to notice them – compliments them personally and often</a:t>
            </a:r>
            <a:endParaRPr sz="2941">
              <a:solidFill>
                <a:schemeClr val="dk1"/>
              </a:solidFill>
              <a:highlight>
                <a:srgbClr val="FFFFFF"/>
              </a:highlight>
            </a:endParaRPr>
          </a:p>
          <a:p>
            <a:pPr indent="0" lvl="0" marL="0" rtl="0" algn="l">
              <a:lnSpc>
                <a:spcPct val="175000"/>
              </a:lnSpc>
              <a:spcBef>
                <a:spcPts val="1900"/>
              </a:spcBef>
              <a:spcAft>
                <a:spcPts val="0"/>
              </a:spcAft>
              <a:buNone/>
            </a:pPr>
            <a:r>
              <a:t/>
            </a:r>
            <a:endParaRPr sz="2700">
              <a:solidFill>
                <a:schemeClr val="dk1"/>
              </a:solidFill>
              <a:highlight>
                <a:srgbClr val="FFFFFF"/>
              </a:highlight>
              <a:latin typeface="Roboto"/>
              <a:ea typeface="Roboto"/>
              <a:cs typeface="Roboto"/>
              <a:sym typeface="Roboto"/>
            </a:endParaRPr>
          </a:p>
          <a:p>
            <a:pPr indent="0" lvl="0" marL="0" rtl="0" algn="l">
              <a:spcBef>
                <a:spcPts val="190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41"/>
          <p:cNvSpPr txBox="1"/>
          <p:nvPr>
            <p:ph type="title"/>
          </p:nvPr>
        </p:nvSpPr>
        <p:spPr>
          <a:xfrm>
            <a:off x="1034175" y="724875"/>
            <a:ext cx="13823400" cy="248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Thinker</a:t>
            </a:r>
            <a:r>
              <a:rPr lang="en-US"/>
              <a:t> Communication Style Traits</a:t>
            </a:r>
            <a:endParaRPr/>
          </a:p>
        </p:txBody>
      </p:sp>
      <p:sp>
        <p:nvSpPr>
          <p:cNvPr id="421" name="Google Shape;421;p41"/>
          <p:cNvSpPr txBox="1"/>
          <p:nvPr>
            <p:ph idx="1" type="body"/>
          </p:nvPr>
        </p:nvSpPr>
        <p:spPr>
          <a:xfrm>
            <a:off x="179725" y="3282900"/>
            <a:ext cx="16923900" cy="6147000"/>
          </a:xfrm>
          <a:prstGeom prst="rect">
            <a:avLst/>
          </a:prstGeom>
        </p:spPr>
        <p:txBody>
          <a:bodyPr anchorCtr="0" anchor="t" bIns="45700" lIns="91425" spcFirstLastPara="1" rIns="91425" wrap="square" tIns="45700">
            <a:normAutofit fontScale="40000" lnSpcReduction="20000"/>
          </a:bodyPr>
          <a:lstStyle/>
          <a:p>
            <a:pPr indent="0" lvl="0" marL="0" rtl="0" algn="l">
              <a:lnSpc>
                <a:spcPct val="175000"/>
              </a:lnSpc>
              <a:spcBef>
                <a:spcPts val="1900"/>
              </a:spcBef>
              <a:spcAft>
                <a:spcPts val="0"/>
              </a:spcAft>
              <a:buNone/>
            </a:pPr>
            <a:r>
              <a:rPr lang="en-US" sz="6280">
                <a:solidFill>
                  <a:schemeClr val="dk1"/>
                </a:solidFill>
                <a:highlight>
                  <a:srgbClr val="FFFFFF"/>
                </a:highlight>
              </a:rPr>
              <a:t>THINKER TRAITS </a:t>
            </a:r>
            <a:endParaRPr sz="6280">
              <a:solidFill>
                <a:schemeClr val="dk1"/>
              </a:solidFill>
              <a:highlight>
                <a:srgbClr val="FFFFFF"/>
              </a:highlight>
            </a:endParaRPr>
          </a:p>
          <a:p>
            <a:pPr indent="-475557" lvl="0" marL="457200" rtl="0" algn="l">
              <a:lnSpc>
                <a:spcPct val="175000"/>
              </a:lnSpc>
              <a:spcBef>
                <a:spcPts val="1900"/>
              </a:spcBef>
              <a:spcAft>
                <a:spcPts val="0"/>
              </a:spcAft>
              <a:buSzPct val="154801"/>
              <a:buChar char="❏"/>
            </a:pPr>
            <a:r>
              <a:rPr lang="en-US" sz="6280">
                <a:solidFill>
                  <a:schemeClr val="dk1"/>
                </a:solidFill>
                <a:highlight>
                  <a:srgbClr val="FFFFFF"/>
                </a:highlight>
              </a:rPr>
              <a:t>Concerned with aggressive approaches – control your tone, speak slowly and smile</a:t>
            </a:r>
            <a:endParaRPr sz="6280">
              <a:solidFill>
                <a:schemeClr val="dk1"/>
              </a:solidFill>
              <a:highlight>
                <a:srgbClr val="FFFFFF"/>
              </a:highlight>
            </a:endParaRPr>
          </a:p>
          <a:p>
            <a:pPr indent="-475557" lvl="0" marL="457200" rtl="0" algn="l">
              <a:lnSpc>
                <a:spcPct val="175000"/>
              </a:lnSpc>
              <a:spcBef>
                <a:spcPts val="0"/>
              </a:spcBef>
              <a:spcAft>
                <a:spcPts val="0"/>
              </a:spcAft>
              <a:buSzPct val="154801"/>
              <a:buChar char="❏"/>
            </a:pPr>
            <a:r>
              <a:rPr lang="en-US" sz="6280">
                <a:solidFill>
                  <a:schemeClr val="dk1"/>
                </a:solidFill>
                <a:highlight>
                  <a:srgbClr val="FFFFFF"/>
                </a:highlight>
              </a:rPr>
              <a:t>  Proceed with caution – allow them to think, check on them before to make decisions</a:t>
            </a:r>
            <a:endParaRPr sz="6280">
              <a:solidFill>
                <a:schemeClr val="dk1"/>
              </a:solidFill>
              <a:highlight>
                <a:srgbClr val="FFFFFF"/>
              </a:highlight>
            </a:endParaRPr>
          </a:p>
          <a:p>
            <a:pPr indent="-475557" lvl="0" marL="457200" rtl="0" algn="l">
              <a:lnSpc>
                <a:spcPct val="175000"/>
              </a:lnSpc>
              <a:spcBef>
                <a:spcPts val="0"/>
              </a:spcBef>
              <a:spcAft>
                <a:spcPts val="0"/>
              </a:spcAft>
              <a:buSzPct val="154801"/>
              <a:buChar char="❏"/>
            </a:pPr>
            <a:r>
              <a:rPr lang="en-US" sz="6280">
                <a:solidFill>
                  <a:schemeClr val="dk1"/>
                </a:solidFill>
                <a:highlight>
                  <a:srgbClr val="FFFFFF"/>
                </a:highlight>
              </a:rPr>
              <a:t> Like to contemplate – tell them “why” a decision has been taken</a:t>
            </a:r>
            <a:endParaRPr sz="6280">
              <a:solidFill>
                <a:schemeClr val="dk1"/>
              </a:solidFill>
              <a:highlight>
                <a:srgbClr val="FFFFFF"/>
              </a:highlight>
            </a:endParaRPr>
          </a:p>
          <a:p>
            <a:pPr indent="-475557" lvl="0" marL="457200" rtl="0" algn="l">
              <a:lnSpc>
                <a:spcPct val="175000"/>
              </a:lnSpc>
              <a:spcBef>
                <a:spcPts val="0"/>
              </a:spcBef>
              <a:spcAft>
                <a:spcPts val="0"/>
              </a:spcAft>
              <a:buSzPct val="154801"/>
              <a:buChar char="❏"/>
            </a:pPr>
            <a:r>
              <a:rPr lang="en-US" sz="6280">
                <a:solidFill>
                  <a:schemeClr val="dk1"/>
                </a:solidFill>
                <a:highlight>
                  <a:srgbClr val="FFFFFF"/>
                </a:highlight>
              </a:rPr>
              <a:t> Think logically – give them detailed reasoning behind an action or decision</a:t>
            </a:r>
            <a:endParaRPr sz="6280">
              <a:solidFill>
                <a:schemeClr val="dk1"/>
              </a:solidFill>
              <a:highlight>
                <a:srgbClr val="FFFFFF"/>
              </a:highlight>
            </a:endParaRPr>
          </a:p>
          <a:p>
            <a:pPr indent="0" lvl="0" marL="0" rtl="0" algn="l">
              <a:lnSpc>
                <a:spcPct val="175000"/>
              </a:lnSpc>
              <a:spcBef>
                <a:spcPts val="1900"/>
              </a:spcBef>
              <a:spcAft>
                <a:spcPts val="0"/>
              </a:spcAft>
              <a:buNone/>
            </a:pPr>
            <a:r>
              <a:t/>
            </a:r>
            <a:endParaRPr sz="2941">
              <a:solidFill>
                <a:schemeClr val="dk1"/>
              </a:solidFill>
              <a:highlight>
                <a:srgbClr val="FFFFFF"/>
              </a:highlight>
              <a:latin typeface="Roboto"/>
              <a:ea typeface="Roboto"/>
              <a:cs typeface="Roboto"/>
              <a:sym typeface="Roboto"/>
            </a:endParaRPr>
          </a:p>
          <a:p>
            <a:pPr indent="0" lvl="0" marL="0" rtl="0" algn="l">
              <a:lnSpc>
                <a:spcPct val="175000"/>
              </a:lnSpc>
              <a:spcBef>
                <a:spcPts val="1900"/>
              </a:spcBef>
              <a:spcAft>
                <a:spcPts val="0"/>
              </a:spcAft>
              <a:buNone/>
            </a:pPr>
            <a:r>
              <a:t/>
            </a:r>
            <a:endParaRPr sz="2700">
              <a:solidFill>
                <a:schemeClr val="dk1"/>
              </a:solidFill>
              <a:highlight>
                <a:srgbClr val="FFFFFF"/>
              </a:highlight>
              <a:latin typeface="Roboto"/>
              <a:ea typeface="Roboto"/>
              <a:cs typeface="Roboto"/>
              <a:sym typeface="Roboto"/>
            </a:endParaRPr>
          </a:p>
          <a:p>
            <a:pPr indent="0" lvl="0" marL="0" rtl="0" algn="l">
              <a:spcBef>
                <a:spcPts val="190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42"/>
          <p:cNvSpPr txBox="1"/>
          <p:nvPr>
            <p:ph type="title"/>
          </p:nvPr>
        </p:nvSpPr>
        <p:spPr>
          <a:xfrm>
            <a:off x="1034175" y="724875"/>
            <a:ext cx="13823400" cy="248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Director</a:t>
            </a:r>
            <a:r>
              <a:rPr lang="en-US"/>
              <a:t> Communication Style Traits</a:t>
            </a:r>
            <a:endParaRPr/>
          </a:p>
        </p:txBody>
      </p:sp>
      <p:sp>
        <p:nvSpPr>
          <p:cNvPr id="427" name="Google Shape;427;p42"/>
          <p:cNvSpPr txBox="1"/>
          <p:nvPr>
            <p:ph idx="1" type="body"/>
          </p:nvPr>
        </p:nvSpPr>
        <p:spPr>
          <a:xfrm>
            <a:off x="179725" y="3282900"/>
            <a:ext cx="16923900" cy="6147000"/>
          </a:xfrm>
          <a:prstGeom prst="rect">
            <a:avLst/>
          </a:prstGeom>
        </p:spPr>
        <p:txBody>
          <a:bodyPr anchorCtr="0" anchor="t" bIns="45700" lIns="91425" spcFirstLastPara="1" rIns="91425" wrap="square" tIns="45700">
            <a:normAutofit fontScale="25000" lnSpcReduction="10000"/>
          </a:bodyPr>
          <a:lstStyle/>
          <a:p>
            <a:pPr indent="0" lvl="0" marL="0" rtl="0" algn="l">
              <a:lnSpc>
                <a:spcPct val="175000"/>
              </a:lnSpc>
              <a:spcBef>
                <a:spcPts val="1900"/>
              </a:spcBef>
              <a:spcAft>
                <a:spcPts val="0"/>
              </a:spcAft>
              <a:buNone/>
            </a:pPr>
            <a:r>
              <a:rPr lang="en-US" sz="10621">
                <a:solidFill>
                  <a:schemeClr val="dk1"/>
                </a:solidFill>
                <a:highlight>
                  <a:srgbClr val="FFFFFF"/>
                </a:highlight>
              </a:rPr>
              <a:t>DIRECTOR TRAITS </a:t>
            </a:r>
            <a:endParaRPr sz="10621">
              <a:solidFill>
                <a:schemeClr val="dk1"/>
              </a:solidFill>
              <a:highlight>
                <a:srgbClr val="FFFFFF"/>
              </a:highlight>
            </a:endParaRPr>
          </a:p>
          <a:p>
            <a:pPr indent="-397216" lvl="1" marL="914400" rtl="0" algn="l">
              <a:lnSpc>
                <a:spcPct val="175000"/>
              </a:lnSpc>
              <a:spcBef>
                <a:spcPts val="1900"/>
              </a:spcBef>
              <a:spcAft>
                <a:spcPts val="0"/>
              </a:spcAft>
              <a:buClr>
                <a:schemeClr val="dk1"/>
              </a:buClr>
              <a:buSzPct val="100000"/>
              <a:buChar char="❏"/>
            </a:pPr>
            <a:r>
              <a:rPr lang="en-US" sz="10621">
                <a:solidFill>
                  <a:schemeClr val="dk1"/>
                </a:solidFill>
                <a:highlight>
                  <a:srgbClr val="FFFFFF"/>
                </a:highlight>
              </a:rPr>
              <a:t>Want facts and highlights – provide concise data</a:t>
            </a:r>
            <a:endParaRPr sz="10621">
              <a:solidFill>
                <a:schemeClr val="dk1"/>
              </a:solidFill>
              <a:highlight>
                <a:srgbClr val="FFFFFF"/>
              </a:highlight>
            </a:endParaRPr>
          </a:p>
          <a:p>
            <a:pPr indent="-397216" lvl="1" marL="914400" rtl="0" algn="l">
              <a:lnSpc>
                <a:spcPct val="175000"/>
              </a:lnSpc>
              <a:spcBef>
                <a:spcPts val="0"/>
              </a:spcBef>
              <a:spcAft>
                <a:spcPts val="0"/>
              </a:spcAft>
              <a:buClr>
                <a:schemeClr val="dk1"/>
              </a:buClr>
              <a:buSzPct val="100000"/>
              <a:buChar char="❏"/>
            </a:pPr>
            <a:r>
              <a:rPr lang="en-US" sz="10621">
                <a:solidFill>
                  <a:schemeClr val="dk1"/>
                </a:solidFill>
                <a:highlight>
                  <a:srgbClr val="FFFFFF"/>
                </a:highlight>
              </a:rPr>
              <a:t>Strive for results – if you agree with their goals, show support and be proactive</a:t>
            </a:r>
            <a:endParaRPr sz="10621">
              <a:solidFill>
                <a:schemeClr val="dk1"/>
              </a:solidFill>
              <a:highlight>
                <a:srgbClr val="FFFFFF"/>
              </a:highlight>
            </a:endParaRPr>
          </a:p>
          <a:p>
            <a:pPr indent="-397216" lvl="1" marL="914400" rtl="0" algn="l">
              <a:lnSpc>
                <a:spcPct val="175000"/>
              </a:lnSpc>
              <a:spcBef>
                <a:spcPts val="0"/>
              </a:spcBef>
              <a:spcAft>
                <a:spcPts val="0"/>
              </a:spcAft>
              <a:buClr>
                <a:schemeClr val="dk1"/>
              </a:buClr>
              <a:buSzPct val="100000"/>
              <a:buChar char="❏"/>
            </a:pPr>
            <a:r>
              <a:rPr lang="en-US" sz="10621">
                <a:solidFill>
                  <a:schemeClr val="dk1"/>
                </a:solidFill>
                <a:highlight>
                  <a:srgbClr val="FFFFFF"/>
                </a:highlight>
              </a:rPr>
              <a:t>Like personal choices – give them decision-making space</a:t>
            </a:r>
            <a:endParaRPr sz="10621">
              <a:solidFill>
                <a:schemeClr val="dk1"/>
              </a:solidFill>
              <a:highlight>
                <a:srgbClr val="FFFFFF"/>
              </a:highlight>
            </a:endParaRPr>
          </a:p>
          <a:p>
            <a:pPr indent="-397216" lvl="1" marL="914400" rtl="0" algn="l">
              <a:lnSpc>
                <a:spcPct val="175000"/>
              </a:lnSpc>
              <a:spcBef>
                <a:spcPts val="0"/>
              </a:spcBef>
              <a:spcAft>
                <a:spcPts val="0"/>
              </a:spcAft>
              <a:buClr>
                <a:schemeClr val="dk1"/>
              </a:buClr>
              <a:buSzPct val="100000"/>
              <a:buChar char="❏"/>
            </a:pPr>
            <a:r>
              <a:rPr lang="en-US" sz="10621">
                <a:solidFill>
                  <a:schemeClr val="dk1"/>
                </a:solidFill>
                <a:highlight>
                  <a:srgbClr val="FFFFFF"/>
                </a:highlight>
              </a:rPr>
              <a:t>Tendency towards conflicts – argue with conviction on points of disagreement (make sure to be backed up by data).</a:t>
            </a:r>
            <a:endParaRPr sz="10621">
              <a:solidFill>
                <a:schemeClr val="dk1"/>
              </a:solidFill>
              <a:highlight>
                <a:srgbClr val="FFFFFF"/>
              </a:highlight>
            </a:endParaRPr>
          </a:p>
          <a:p>
            <a:pPr indent="0" lvl="0" marL="0" rtl="0" algn="l">
              <a:lnSpc>
                <a:spcPct val="175000"/>
              </a:lnSpc>
              <a:spcBef>
                <a:spcPts val="1900"/>
              </a:spcBef>
              <a:spcAft>
                <a:spcPts val="0"/>
              </a:spcAft>
              <a:buNone/>
            </a:pPr>
            <a:r>
              <a:t/>
            </a:r>
            <a:endParaRPr sz="6280">
              <a:solidFill>
                <a:schemeClr val="dk1"/>
              </a:solidFill>
              <a:highlight>
                <a:srgbClr val="FFFFFF"/>
              </a:highlight>
              <a:latin typeface="Roboto"/>
              <a:ea typeface="Roboto"/>
              <a:cs typeface="Roboto"/>
              <a:sym typeface="Roboto"/>
            </a:endParaRPr>
          </a:p>
          <a:p>
            <a:pPr indent="0" lvl="0" marL="0" rtl="0" algn="l">
              <a:lnSpc>
                <a:spcPct val="175000"/>
              </a:lnSpc>
              <a:spcBef>
                <a:spcPts val="1900"/>
              </a:spcBef>
              <a:spcAft>
                <a:spcPts val="0"/>
              </a:spcAft>
              <a:buNone/>
            </a:pPr>
            <a:r>
              <a:t/>
            </a:r>
            <a:endParaRPr sz="2941">
              <a:solidFill>
                <a:schemeClr val="dk1"/>
              </a:solidFill>
              <a:highlight>
                <a:srgbClr val="FFFFFF"/>
              </a:highlight>
              <a:latin typeface="Roboto"/>
              <a:ea typeface="Roboto"/>
              <a:cs typeface="Roboto"/>
              <a:sym typeface="Roboto"/>
            </a:endParaRPr>
          </a:p>
          <a:p>
            <a:pPr indent="0" lvl="0" marL="0" rtl="0" algn="l">
              <a:lnSpc>
                <a:spcPct val="175000"/>
              </a:lnSpc>
              <a:spcBef>
                <a:spcPts val="1900"/>
              </a:spcBef>
              <a:spcAft>
                <a:spcPts val="0"/>
              </a:spcAft>
              <a:buNone/>
            </a:pPr>
            <a:r>
              <a:t/>
            </a:r>
            <a:endParaRPr sz="2700">
              <a:solidFill>
                <a:schemeClr val="dk1"/>
              </a:solidFill>
              <a:highlight>
                <a:srgbClr val="FFFFFF"/>
              </a:highlight>
              <a:latin typeface="Roboto"/>
              <a:ea typeface="Roboto"/>
              <a:cs typeface="Roboto"/>
              <a:sym typeface="Roboto"/>
            </a:endParaRPr>
          </a:p>
          <a:p>
            <a:pPr indent="0" lvl="0" marL="0" rtl="0" algn="l">
              <a:spcBef>
                <a:spcPts val="190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43"/>
          <p:cNvSpPr txBox="1"/>
          <p:nvPr>
            <p:ph type="title"/>
          </p:nvPr>
        </p:nvSpPr>
        <p:spPr>
          <a:xfrm>
            <a:off x="1034175" y="724875"/>
            <a:ext cx="13823400" cy="136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JUST A TIP!</a:t>
            </a:r>
            <a:endParaRPr/>
          </a:p>
        </p:txBody>
      </p:sp>
      <p:sp>
        <p:nvSpPr>
          <p:cNvPr id="433" name="Google Shape;433;p43"/>
          <p:cNvSpPr txBox="1"/>
          <p:nvPr>
            <p:ph idx="1" type="body"/>
          </p:nvPr>
        </p:nvSpPr>
        <p:spPr>
          <a:xfrm>
            <a:off x="237225" y="3808325"/>
            <a:ext cx="6855900" cy="4526100"/>
          </a:xfrm>
          <a:prstGeom prst="rect">
            <a:avLst/>
          </a:prstGeom>
        </p:spPr>
        <p:txBody>
          <a:bodyPr anchorCtr="0" anchor="t" bIns="45700" lIns="91425" spcFirstLastPara="1" rIns="91425" wrap="square" tIns="45700">
            <a:normAutofit lnSpcReduction="20000"/>
          </a:bodyPr>
          <a:lstStyle/>
          <a:p>
            <a:pPr indent="0" lvl="0" marL="0" rtl="0" algn="l">
              <a:lnSpc>
                <a:spcPct val="175000"/>
              </a:lnSpc>
              <a:spcBef>
                <a:spcPts val="1900"/>
              </a:spcBef>
              <a:spcAft>
                <a:spcPts val="0"/>
              </a:spcAft>
              <a:buClr>
                <a:schemeClr val="dk1"/>
              </a:buClr>
              <a:buSzPts val="1100"/>
              <a:buFont typeface="Arial"/>
              <a:buNone/>
            </a:pPr>
            <a:r>
              <a:rPr lang="en-US" sz="2400">
                <a:solidFill>
                  <a:schemeClr val="dk1"/>
                </a:solidFill>
                <a:highlight>
                  <a:srgbClr val="FFFFFF"/>
                </a:highlight>
              </a:rPr>
              <a:t>Remember:</a:t>
            </a:r>
            <a:endParaRPr sz="2400">
              <a:solidFill>
                <a:schemeClr val="dk1"/>
              </a:solidFill>
              <a:highlight>
                <a:srgbClr val="FFFFFF"/>
              </a:highlight>
            </a:endParaRPr>
          </a:p>
          <a:p>
            <a:pPr indent="0" lvl="0" marL="0" rtl="0" algn="l">
              <a:lnSpc>
                <a:spcPct val="175000"/>
              </a:lnSpc>
              <a:spcBef>
                <a:spcPts val="1900"/>
              </a:spcBef>
              <a:spcAft>
                <a:spcPts val="0"/>
              </a:spcAft>
              <a:buClr>
                <a:schemeClr val="dk1"/>
              </a:buClr>
              <a:buSzPts val="1100"/>
              <a:buFont typeface="Arial"/>
              <a:buNone/>
            </a:pPr>
            <a:r>
              <a:rPr lang="en-US" sz="2400" u="sng">
                <a:solidFill>
                  <a:schemeClr val="dk1"/>
                </a:solidFill>
                <a:highlight>
                  <a:srgbClr val="FFFFFF"/>
                </a:highlight>
              </a:rPr>
              <a:t>Your emotions affect how you interact with others</a:t>
            </a:r>
            <a:r>
              <a:rPr lang="en-US" sz="2400">
                <a:solidFill>
                  <a:schemeClr val="dk1"/>
                </a:solidFill>
                <a:highlight>
                  <a:srgbClr val="FFFFFF"/>
                </a:highlight>
              </a:rPr>
              <a:t>.</a:t>
            </a:r>
            <a:endParaRPr sz="2400">
              <a:solidFill>
                <a:schemeClr val="dk1"/>
              </a:solidFill>
              <a:highlight>
                <a:srgbClr val="FFFFFF"/>
              </a:highlight>
            </a:endParaRPr>
          </a:p>
          <a:p>
            <a:pPr indent="0" lvl="0" marL="0" rtl="0" algn="l">
              <a:lnSpc>
                <a:spcPct val="175000"/>
              </a:lnSpc>
              <a:spcBef>
                <a:spcPts val="1900"/>
              </a:spcBef>
              <a:spcAft>
                <a:spcPts val="0"/>
              </a:spcAft>
              <a:buClr>
                <a:schemeClr val="dk1"/>
              </a:buClr>
              <a:buSzPts val="1100"/>
              <a:buFont typeface="Arial"/>
              <a:buNone/>
            </a:pPr>
            <a:r>
              <a:rPr lang="en-US" sz="2400">
                <a:solidFill>
                  <a:schemeClr val="dk1"/>
                </a:solidFill>
                <a:highlight>
                  <a:srgbClr val="FFFFFF"/>
                </a:highlight>
              </a:rPr>
              <a:t>Before to enter in a crucial conversation, make sure to be in control of your emotions, so that you will be able to communicate in the way you want to be perceived!</a:t>
            </a:r>
            <a:endParaRPr sz="2400">
              <a:solidFill>
                <a:schemeClr val="dk1"/>
              </a:solidFill>
              <a:highlight>
                <a:srgbClr val="FFFFFF"/>
              </a:highlight>
            </a:endParaRPr>
          </a:p>
          <a:p>
            <a:pPr indent="0" lvl="0" marL="0" rtl="0" algn="l">
              <a:spcBef>
                <a:spcPts val="1900"/>
              </a:spcBef>
              <a:spcAft>
                <a:spcPts val="0"/>
              </a:spcAft>
              <a:buNone/>
            </a:pPr>
            <a:r>
              <a:t/>
            </a:r>
            <a:endParaRPr/>
          </a:p>
        </p:txBody>
      </p:sp>
      <p:pic>
        <p:nvPicPr>
          <p:cNvPr id="434" name="Google Shape;434;p43"/>
          <p:cNvPicPr preferRelativeResize="0"/>
          <p:nvPr/>
        </p:nvPicPr>
        <p:blipFill>
          <a:blip r:embed="rId3">
            <a:alphaModFix/>
          </a:blip>
          <a:stretch>
            <a:fillRect/>
          </a:stretch>
        </p:blipFill>
        <p:spPr>
          <a:xfrm>
            <a:off x="8088625" y="3691100"/>
            <a:ext cx="8494150" cy="590484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grpSp>
        <p:nvGrpSpPr>
          <p:cNvPr id="439" name="Google Shape;439;p44"/>
          <p:cNvGrpSpPr/>
          <p:nvPr/>
        </p:nvGrpSpPr>
        <p:grpSpPr>
          <a:xfrm>
            <a:off x="25" y="260257"/>
            <a:ext cx="6925587" cy="10504059"/>
            <a:chOff x="0" y="-57150"/>
            <a:chExt cx="1824011" cy="2766483"/>
          </a:xfrm>
        </p:grpSpPr>
        <p:sp>
          <p:nvSpPr>
            <p:cNvPr id="440" name="Google Shape;440;p44"/>
            <p:cNvSpPr/>
            <p:nvPr/>
          </p:nvSpPr>
          <p:spPr>
            <a:xfrm>
              <a:off x="0" y="0"/>
              <a:ext cx="1824011" cy="2709333"/>
            </a:xfrm>
            <a:custGeom>
              <a:rect b="b" l="l" r="r" t="t"/>
              <a:pathLst>
                <a:path extrusionOk="0" h="2709333" w="1824011">
                  <a:moveTo>
                    <a:pt x="0" y="0"/>
                  </a:moveTo>
                  <a:lnTo>
                    <a:pt x="1824011" y="0"/>
                  </a:lnTo>
                  <a:lnTo>
                    <a:pt x="1824011" y="2709333"/>
                  </a:lnTo>
                  <a:lnTo>
                    <a:pt x="0" y="2709333"/>
                  </a:lnTo>
                  <a:close/>
                </a:path>
              </a:pathLst>
            </a:custGeom>
            <a:solidFill>
              <a:srgbClr val="0C48BB"/>
            </a:solidFill>
            <a:ln>
              <a:noFill/>
            </a:ln>
          </p:spPr>
        </p:sp>
        <p:sp>
          <p:nvSpPr>
            <p:cNvPr id="441" name="Google Shape;441;p44"/>
            <p:cNvSpPr txBox="1"/>
            <p:nvPr/>
          </p:nvSpPr>
          <p:spPr>
            <a:xfrm>
              <a:off x="0" y="-57150"/>
              <a:ext cx="812700" cy="870000"/>
            </a:xfrm>
            <a:prstGeom prst="rect">
              <a:avLst/>
            </a:prstGeom>
            <a:noFill/>
            <a:ln>
              <a:noFill/>
            </a:ln>
          </p:spPr>
          <p:txBody>
            <a:bodyPr anchorCtr="0" anchor="ctr" bIns="50800" lIns="50800" spcFirstLastPara="1" rIns="50800" wrap="square" tIns="50800">
              <a:noAutofit/>
            </a:bodyPr>
            <a:lstStyle/>
            <a:p>
              <a:pPr indent="0" lvl="0" marL="0" marR="0" rtl="0" algn="ctr">
                <a:lnSpc>
                  <a:spcPct val="175000"/>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42" name="Google Shape;442;p44"/>
          <p:cNvSpPr/>
          <p:nvPr/>
        </p:nvSpPr>
        <p:spPr>
          <a:xfrm>
            <a:off x="7899189" y="1657630"/>
            <a:ext cx="829917" cy="711739"/>
          </a:xfrm>
          <a:custGeom>
            <a:rect b="b" l="l" r="r" t="t"/>
            <a:pathLst>
              <a:path extrusionOk="0" h="711739" w="829917">
                <a:moveTo>
                  <a:pt x="103736" y="416332"/>
                </a:moveTo>
                <a:cubicBezTo>
                  <a:pt x="31410" y="345345"/>
                  <a:pt x="0" y="267547"/>
                  <a:pt x="0" y="197933"/>
                </a:cubicBezTo>
                <a:cubicBezTo>
                  <a:pt x="0" y="79187"/>
                  <a:pt x="79187" y="0"/>
                  <a:pt x="199271" y="0"/>
                </a:cubicBezTo>
                <a:cubicBezTo>
                  <a:pt x="311173" y="0"/>
                  <a:pt x="349444" y="51893"/>
                  <a:pt x="414959" y="126946"/>
                </a:cubicBezTo>
                <a:cubicBezTo>
                  <a:pt x="480473" y="51893"/>
                  <a:pt x="518677" y="0"/>
                  <a:pt x="630596" y="0"/>
                </a:cubicBezTo>
                <a:cubicBezTo>
                  <a:pt x="750748" y="0"/>
                  <a:pt x="829918" y="79187"/>
                  <a:pt x="829918" y="197933"/>
                </a:cubicBezTo>
                <a:cubicBezTo>
                  <a:pt x="829918" y="267547"/>
                  <a:pt x="798508" y="345362"/>
                  <a:pt x="726199" y="416332"/>
                </a:cubicBezTo>
                <a:lnTo>
                  <a:pt x="439762" y="701499"/>
                </a:lnTo>
                <a:cubicBezTo>
                  <a:pt x="426056" y="715154"/>
                  <a:pt x="403879" y="715154"/>
                  <a:pt x="390173" y="701499"/>
                </a:cubicBezTo>
                <a:lnTo>
                  <a:pt x="103736" y="41633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3" name="Google Shape;443;p44"/>
          <p:cNvSpPr/>
          <p:nvPr/>
        </p:nvSpPr>
        <p:spPr>
          <a:xfrm>
            <a:off x="10521857" y="1605731"/>
            <a:ext cx="562724" cy="815295"/>
          </a:xfrm>
          <a:custGeom>
            <a:rect b="b" l="l" r="r" t="t"/>
            <a:pathLst>
              <a:path extrusionOk="0" h="815295" w="562724">
                <a:moveTo>
                  <a:pt x="561888" y="785226"/>
                </a:moveTo>
                <a:cubicBezTo>
                  <a:pt x="517453" y="803347"/>
                  <a:pt x="469105" y="813863"/>
                  <a:pt x="418459" y="815161"/>
                </a:cubicBezTo>
                <a:cubicBezTo>
                  <a:pt x="186809" y="821069"/>
                  <a:pt x="-4385" y="631223"/>
                  <a:pt x="77" y="399643"/>
                </a:cubicBezTo>
                <a:cubicBezTo>
                  <a:pt x="4339" y="178198"/>
                  <a:pt x="185277" y="0"/>
                  <a:pt x="407854" y="0"/>
                </a:cubicBezTo>
                <a:cubicBezTo>
                  <a:pt x="462362" y="0"/>
                  <a:pt x="514373" y="10683"/>
                  <a:pt x="561888" y="30069"/>
                </a:cubicBezTo>
                <a:cubicBezTo>
                  <a:pt x="563004" y="30518"/>
                  <a:pt x="563004" y="32115"/>
                  <a:pt x="561888" y="32581"/>
                </a:cubicBezTo>
                <a:cubicBezTo>
                  <a:pt x="416178" y="94765"/>
                  <a:pt x="314072" y="239284"/>
                  <a:pt x="314072" y="407647"/>
                </a:cubicBezTo>
                <a:cubicBezTo>
                  <a:pt x="314072" y="575994"/>
                  <a:pt x="416178" y="720530"/>
                  <a:pt x="561888" y="782713"/>
                </a:cubicBezTo>
                <a:cubicBezTo>
                  <a:pt x="563004" y="783179"/>
                  <a:pt x="563004" y="784760"/>
                  <a:pt x="561888" y="78522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4" name="Google Shape;444;p44"/>
          <p:cNvSpPr/>
          <p:nvPr/>
        </p:nvSpPr>
        <p:spPr>
          <a:xfrm>
            <a:off x="13061078" y="1649180"/>
            <a:ext cx="729088" cy="729088"/>
          </a:xfrm>
          <a:custGeom>
            <a:rect b="b" l="l" r="r" t="t"/>
            <a:pathLst>
              <a:path extrusionOk="0" h="729088" w="729088">
                <a:moveTo>
                  <a:pt x="729089" y="364544"/>
                </a:moveTo>
                <a:cubicBezTo>
                  <a:pt x="729089" y="565877"/>
                  <a:pt x="565877" y="729089"/>
                  <a:pt x="364544" y="729089"/>
                </a:cubicBezTo>
                <a:cubicBezTo>
                  <a:pt x="163211" y="729089"/>
                  <a:pt x="0" y="565877"/>
                  <a:pt x="0" y="364544"/>
                </a:cubicBezTo>
                <a:cubicBezTo>
                  <a:pt x="0" y="163211"/>
                  <a:pt x="163211" y="0"/>
                  <a:pt x="364544" y="0"/>
                </a:cubicBezTo>
                <a:cubicBezTo>
                  <a:pt x="565877" y="0"/>
                  <a:pt x="729089" y="163211"/>
                  <a:pt x="729089" y="36454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5" name="Google Shape;445;p44"/>
          <p:cNvSpPr/>
          <p:nvPr/>
        </p:nvSpPr>
        <p:spPr>
          <a:xfrm>
            <a:off x="9077124" y="3179104"/>
            <a:ext cx="728790" cy="728790"/>
          </a:xfrm>
          <a:custGeom>
            <a:rect b="b" l="l" r="r" t="t"/>
            <a:pathLst>
              <a:path extrusionOk="0" h="728790" w="728790">
                <a:moveTo>
                  <a:pt x="728791" y="364395"/>
                </a:moveTo>
                <a:cubicBezTo>
                  <a:pt x="728791" y="565639"/>
                  <a:pt x="565654" y="728791"/>
                  <a:pt x="364395" y="728791"/>
                </a:cubicBezTo>
                <a:cubicBezTo>
                  <a:pt x="163137" y="728791"/>
                  <a:pt x="0" y="565639"/>
                  <a:pt x="0" y="364395"/>
                </a:cubicBezTo>
                <a:cubicBezTo>
                  <a:pt x="0" y="163152"/>
                  <a:pt x="163137" y="0"/>
                  <a:pt x="364395" y="0"/>
                </a:cubicBezTo>
                <a:cubicBezTo>
                  <a:pt x="565654" y="0"/>
                  <a:pt x="728791" y="163137"/>
                  <a:pt x="728791" y="36439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6" name="Google Shape;446;p44"/>
          <p:cNvSpPr/>
          <p:nvPr/>
        </p:nvSpPr>
        <p:spPr>
          <a:xfrm>
            <a:off x="7917486" y="3179104"/>
            <a:ext cx="728790" cy="728790"/>
          </a:xfrm>
          <a:custGeom>
            <a:rect b="b" l="l" r="r" t="t"/>
            <a:pathLst>
              <a:path extrusionOk="0" h="728790" w="728790">
                <a:moveTo>
                  <a:pt x="728791" y="364395"/>
                </a:moveTo>
                <a:cubicBezTo>
                  <a:pt x="728791" y="565639"/>
                  <a:pt x="565654" y="728791"/>
                  <a:pt x="364395" y="728791"/>
                </a:cubicBezTo>
                <a:cubicBezTo>
                  <a:pt x="163137" y="728791"/>
                  <a:pt x="0" y="565639"/>
                  <a:pt x="0" y="364395"/>
                </a:cubicBezTo>
                <a:cubicBezTo>
                  <a:pt x="0" y="163152"/>
                  <a:pt x="163137" y="0"/>
                  <a:pt x="364395" y="0"/>
                </a:cubicBezTo>
                <a:cubicBezTo>
                  <a:pt x="565654" y="0"/>
                  <a:pt x="728791" y="163137"/>
                  <a:pt x="728791" y="36439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7" name="Google Shape;447;p44"/>
          <p:cNvSpPr/>
          <p:nvPr/>
        </p:nvSpPr>
        <p:spPr>
          <a:xfrm>
            <a:off x="16258674" y="3253006"/>
            <a:ext cx="990308" cy="580941"/>
          </a:xfrm>
          <a:custGeom>
            <a:rect b="b" l="l" r="r" t="t"/>
            <a:pathLst>
              <a:path extrusionOk="0" h="580941" w="990308">
                <a:moveTo>
                  <a:pt x="983531" y="309549"/>
                </a:moveTo>
                <a:cubicBezTo>
                  <a:pt x="975044" y="321203"/>
                  <a:pt x="763857" y="580941"/>
                  <a:pt x="495350" y="580941"/>
                </a:cubicBezTo>
                <a:lnTo>
                  <a:pt x="494601" y="580941"/>
                </a:lnTo>
                <a:cubicBezTo>
                  <a:pt x="383387" y="580739"/>
                  <a:pt x="262714" y="534084"/>
                  <a:pt x="148320" y="445245"/>
                </a:cubicBezTo>
                <a:cubicBezTo>
                  <a:pt x="96530" y="405489"/>
                  <a:pt x="49197" y="360433"/>
                  <a:pt x="7170" y="310622"/>
                </a:cubicBezTo>
                <a:cubicBezTo>
                  <a:pt x="-2390" y="298847"/>
                  <a:pt x="-2390" y="281993"/>
                  <a:pt x="7170" y="270340"/>
                </a:cubicBezTo>
                <a:cubicBezTo>
                  <a:pt x="15677" y="259718"/>
                  <a:pt x="226864" y="0"/>
                  <a:pt x="495371" y="0"/>
                </a:cubicBezTo>
                <a:lnTo>
                  <a:pt x="496120" y="0"/>
                </a:lnTo>
                <a:cubicBezTo>
                  <a:pt x="607334" y="202"/>
                  <a:pt x="728007" y="46857"/>
                  <a:pt x="842401" y="135696"/>
                </a:cubicBezTo>
                <a:cubicBezTo>
                  <a:pt x="894191" y="175351"/>
                  <a:pt x="941524" y="220407"/>
                  <a:pt x="983551" y="270320"/>
                </a:cubicBezTo>
                <a:cubicBezTo>
                  <a:pt x="992564" y="281771"/>
                  <a:pt x="992564" y="297997"/>
                  <a:pt x="983531" y="30954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8" name="Google Shape;448;p44"/>
          <p:cNvSpPr/>
          <p:nvPr/>
        </p:nvSpPr>
        <p:spPr>
          <a:xfrm>
            <a:off x="16258156" y="4849668"/>
            <a:ext cx="932065" cy="527584"/>
          </a:xfrm>
          <a:custGeom>
            <a:rect b="b" l="l" r="r" t="t"/>
            <a:pathLst>
              <a:path extrusionOk="0" h="527584" w="932065">
                <a:moveTo>
                  <a:pt x="932066" y="15132"/>
                </a:moveTo>
                <a:lnTo>
                  <a:pt x="932066" y="512453"/>
                </a:lnTo>
                <a:cubicBezTo>
                  <a:pt x="932066" y="517116"/>
                  <a:pt x="930027" y="521246"/>
                  <a:pt x="926807" y="524044"/>
                </a:cubicBezTo>
                <a:cubicBezTo>
                  <a:pt x="924254" y="526252"/>
                  <a:pt x="920938" y="527585"/>
                  <a:pt x="917318" y="527585"/>
                </a:cubicBezTo>
                <a:lnTo>
                  <a:pt x="14748" y="527585"/>
                </a:lnTo>
                <a:cubicBezTo>
                  <a:pt x="11128" y="527585"/>
                  <a:pt x="7812" y="526252"/>
                  <a:pt x="5240" y="524044"/>
                </a:cubicBezTo>
                <a:cubicBezTo>
                  <a:pt x="2039" y="521246"/>
                  <a:pt x="0" y="517097"/>
                  <a:pt x="0" y="512453"/>
                </a:cubicBezTo>
                <a:lnTo>
                  <a:pt x="0" y="15132"/>
                </a:lnTo>
                <a:cubicBezTo>
                  <a:pt x="0" y="10469"/>
                  <a:pt x="2039" y="6338"/>
                  <a:pt x="5240" y="3540"/>
                </a:cubicBezTo>
                <a:cubicBezTo>
                  <a:pt x="7812" y="1332"/>
                  <a:pt x="11128" y="0"/>
                  <a:pt x="14748" y="0"/>
                </a:cubicBezTo>
                <a:lnTo>
                  <a:pt x="917318" y="0"/>
                </a:lnTo>
                <a:cubicBezTo>
                  <a:pt x="920938" y="0"/>
                  <a:pt x="924254" y="1332"/>
                  <a:pt x="926807" y="3540"/>
                </a:cubicBezTo>
                <a:cubicBezTo>
                  <a:pt x="930027" y="6338"/>
                  <a:pt x="932066" y="10488"/>
                  <a:pt x="932066" y="15132"/>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9" name="Google Shape;449;p44"/>
          <p:cNvSpPr/>
          <p:nvPr/>
        </p:nvSpPr>
        <p:spPr>
          <a:xfrm>
            <a:off x="10457299" y="6227896"/>
            <a:ext cx="468372" cy="807682"/>
          </a:xfrm>
          <a:custGeom>
            <a:rect b="b" l="l" r="r" t="t"/>
            <a:pathLst>
              <a:path extrusionOk="0" h="807682" w="468372">
                <a:moveTo>
                  <a:pt x="370105" y="722449"/>
                </a:moveTo>
                <a:lnTo>
                  <a:pt x="370105" y="789851"/>
                </a:lnTo>
                <a:cubicBezTo>
                  <a:pt x="370105" y="799699"/>
                  <a:pt x="362120" y="807683"/>
                  <a:pt x="352270" y="807683"/>
                </a:cubicBezTo>
                <a:lnTo>
                  <a:pt x="116103" y="807683"/>
                </a:lnTo>
                <a:cubicBezTo>
                  <a:pt x="106253" y="807683"/>
                  <a:pt x="98268" y="799699"/>
                  <a:pt x="98268" y="789851"/>
                </a:cubicBezTo>
                <a:lnTo>
                  <a:pt x="98268" y="722449"/>
                </a:lnTo>
                <a:cubicBezTo>
                  <a:pt x="98268" y="712601"/>
                  <a:pt x="106253" y="704617"/>
                  <a:pt x="116103" y="704617"/>
                </a:cubicBezTo>
                <a:lnTo>
                  <a:pt x="352286" y="704617"/>
                </a:lnTo>
                <a:cubicBezTo>
                  <a:pt x="362120" y="704601"/>
                  <a:pt x="370105" y="712585"/>
                  <a:pt x="370105" y="722449"/>
                </a:cubicBezTo>
                <a:close/>
                <a:moveTo>
                  <a:pt x="457698" y="0"/>
                </a:moveTo>
                <a:lnTo>
                  <a:pt x="10675" y="0"/>
                </a:lnTo>
                <a:cubicBezTo>
                  <a:pt x="4768" y="0"/>
                  <a:pt x="0" y="4784"/>
                  <a:pt x="0" y="10673"/>
                </a:cubicBezTo>
                <a:lnTo>
                  <a:pt x="0" y="314690"/>
                </a:lnTo>
                <a:cubicBezTo>
                  <a:pt x="0" y="424816"/>
                  <a:pt x="76044" y="517176"/>
                  <a:pt x="178502" y="542150"/>
                </a:cubicBezTo>
                <a:lnTo>
                  <a:pt x="178387" y="542150"/>
                </a:lnTo>
                <a:lnTo>
                  <a:pt x="156130" y="704601"/>
                </a:lnTo>
                <a:lnTo>
                  <a:pt x="312243" y="704601"/>
                </a:lnTo>
                <a:lnTo>
                  <a:pt x="289986" y="542150"/>
                </a:lnTo>
                <a:lnTo>
                  <a:pt x="289871" y="542150"/>
                </a:lnTo>
                <a:cubicBezTo>
                  <a:pt x="392329" y="517159"/>
                  <a:pt x="468373" y="424816"/>
                  <a:pt x="468373" y="314690"/>
                </a:cubicBezTo>
                <a:lnTo>
                  <a:pt x="468373" y="10673"/>
                </a:lnTo>
                <a:cubicBezTo>
                  <a:pt x="468373" y="4784"/>
                  <a:pt x="463588" y="0"/>
                  <a:pt x="45769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0" name="Google Shape;450;p44"/>
          <p:cNvSpPr/>
          <p:nvPr/>
        </p:nvSpPr>
        <p:spPr>
          <a:xfrm>
            <a:off x="10831025" y="5526000"/>
            <a:ext cx="1992802" cy="1090871"/>
          </a:xfrm>
          <a:custGeom>
            <a:rect b="b" l="l" r="r" t="t"/>
            <a:pathLst>
              <a:path extrusionOk="0" h="704925" w="510975">
                <a:moveTo>
                  <a:pt x="510975" y="704925"/>
                </a:moveTo>
                <a:lnTo>
                  <a:pt x="0" y="704925"/>
                </a:lnTo>
                <a:lnTo>
                  <a:pt x="0" y="0"/>
                </a:lnTo>
                <a:lnTo>
                  <a:pt x="361936" y="0"/>
                </a:lnTo>
                <a:cubicBezTo>
                  <a:pt x="420145" y="58137"/>
                  <a:pt x="452780" y="90731"/>
                  <a:pt x="510975" y="148854"/>
                </a:cubicBezTo>
                <a:lnTo>
                  <a:pt x="510975" y="704925"/>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2500">
                <a:solidFill>
                  <a:schemeClr val="dk1"/>
                </a:solidFill>
                <a:latin typeface="Calibri"/>
                <a:ea typeface="Calibri"/>
                <a:cs typeface="Calibri"/>
                <a:sym typeface="Calibri"/>
              </a:rPr>
              <a:t>Longwalks: A question each day</a:t>
            </a:r>
            <a:endParaRPr sz="2500">
              <a:solidFill>
                <a:schemeClr val="dk1"/>
              </a:solidFill>
              <a:latin typeface="Calibri"/>
              <a:ea typeface="Calibri"/>
              <a:cs typeface="Calibri"/>
              <a:sym typeface="Calibri"/>
            </a:endParaRPr>
          </a:p>
        </p:txBody>
      </p:sp>
      <p:sp>
        <p:nvSpPr>
          <p:cNvPr id="451" name="Google Shape;451;p44"/>
          <p:cNvSpPr/>
          <p:nvPr/>
        </p:nvSpPr>
        <p:spPr>
          <a:xfrm>
            <a:off x="14577506" y="6697366"/>
            <a:ext cx="192197" cy="249329"/>
          </a:xfrm>
          <a:custGeom>
            <a:rect b="b" l="l" r="r" t="t"/>
            <a:pathLst>
              <a:path extrusionOk="0" h="249329" w="192197">
                <a:moveTo>
                  <a:pt x="192197" y="96039"/>
                </a:moveTo>
                <a:cubicBezTo>
                  <a:pt x="192197" y="165672"/>
                  <a:pt x="123435" y="229168"/>
                  <a:pt x="102238" y="247083"/>
                </a:cubicBezTo>
                <a:cubicBezTo>
                  <a:pt x="98693" y="250078"/>
                  <a:pt x="93504" y="250078"/>
                  <a:pt x="89959" y="247083"/>
                </a:cubicBezTo>
                <a:cubicBezTo>
                  <a:pt x="68762" y="229168"/>
                  <a:pt x="0" y="165672"/>
                  <a:pt x="0" y="96039"/>
                </a:cubicBezTo>
                <a:cubicBezTo>
                  <a:pt x="0" y="42988"/>
                  <a:pt x="43033" y="0"/>
                  <a:pt x="96099" y="0"/>
                </a:cubicBezTo>
                <a:cubicBezTo>
                  <a:pt x="149164" y="0"/>
                  <a:pt x="192197" y="43007"/>
                  <a:pt x="192197" y="9603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2" name="Google Shape;452;p44"/>
          <p:cNvSpPr/>
          <p:nvPr/>
        </p:nvSpPr>
        <p:spPr>
          <a:xfrm>
            <a:off x="10372877" y="7810123"/>
            <a:ext cx="687018" cy="798030"/>
          </a:xfrm>
          <a:custGeom>
            <a:rect b="b" l="l" r="r" t="t"/>
            <a:pathLst>
              <a:path extrusionOk="0" h="798030" w="687018">
                <a:moveTo>
                  <a:pt x="234686" y="399007"/>
                </a:moveTo>
                <a:cubicBezTo>
                  <a:pt x="234686" y="463822"/>
                  <a:pt x="182151" y="516362"/>
                  <a:pt x="117343" y="516362"/>
                </a:cubicBezTo>
                <a:cubicBezTo>
                  <a:pt x="52535" y="516362"/>
                  <a:pt x="0" y="463822"/>
                  <a:pt x="0" y="399007"/>
                </a:cubicBezTo>
                <a:cubicBezTo>
                  <a:pt x="0" y="334193"/>
                  <a:pt x="52535" y="281652"/>
                  <a:pt x="117343" y="281652"/>
                </a:cubicBezTo>
                <a:cubicBezTo>
                  <a:pt x="182151" y="281652"/>
                  <a:pt x="234686" y="334209"/>
                  <a:pt x="234686" y="399007"/>
                </a:cubicBezTo>
                <a:close/>
                <a:moveTo>
                  <a:pt x="569676" y="234710"/>
                </a:moveTo>
                <a:cubicBezTo>
                  <a:pt x="634483" y="234710"/>
                  <a:pt x="687018" y="182170"/>
                  <a:pt x="687018" y="117355"/>
                </a:cubicBezTo>
                <a:cubicBezTo>
                  <a:pt x="687018" y="52540"/>
                  <a:pt x="634483" y="0"/>
                  <a:pt x="569676" y="0"/>
                </a:cubicBezTo>
                <a:cubicBezTo>
                  <a:pt x="504868" y="0"/>
                  <a:pt x="452333" y="52540"/>
                  <a:pt x="452333" y="117355"/>
                </a:cubicBezTo>
                <a:cubicBezTo>
                  <a:pt x="452333" y="182170"/>
                  <a:pt x="504868" y="234710"/>
                  <a:pt x="569676" y="234710"/>
                </a:cubicBezTo>
                <a:close/>
                <a:moveTo>
                  <a:pt x="569676" y="563321"/>
                </a:moveTo>
                <a:cubicBezTo>
                  <a:pt x="504868" y="563321"/>
                  <a:pt x="452333" y="615861"/>
                  <a:pt x="452333" y="680676"/>
                </a:cubicBezTo>
                <a:cubicBezTo>
                  <a:pt x="452333" y="745490"/>
                  <a:pt x="504868" y="798031"/>
                  <a:pt x="569676" y="798031"/>
                </a:cubicBezTo>
                <a:cubicBezTo>
                  <a:pt x="634483" y="798031"/>
                  <a:pt x="687018" y="745490"/>
                  <a:pt x="687018" y="680676"/>
                </a:cubicBezTo>
                <a:cubicBezTo>
                  <a:pt x="687018" y="615861"/>
                  <a:pt x="634483" y="563321"/>
                  <a:pt x="569676" y="563321"/>
                </a:cubicBezTo>
                <a:close/>
              </a:path>
            </a:pathLst>
          </a:custGeom>
          <a:solidFill>
            <a:srgbClr val="F6F6F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3" name="Google Shape;453;p44"/>
          <p:cNvSpPr/>
          <p:nvPr/>
        </p:nvSpPr>
        <p:spPr>
          <a:xfrm>
            <a:off x="16475337" y="6279480"/>
            <a:ext cx="705184" cy="705184"/>
          </a:xfrm>
          <a:custGeom>
            <a:rect b="b" l="l" r="r" t="t"/>
            <a:pathLst>
              <a:path extrusionOk="0" h="705184" w="705184">
                <a:moveTo>
                  <a:pt x="705184" y="352592"/>
                </a:moveTo>
                <a:cubicBezTo>
                  <a:pt x="705184" y="448058"/>
                  <a:pt x="667251" y="534659"/>
                  <a:pt x="605617" y="598149"/>
                </a:cubicBezTo>
                <a:cubicBezTo>
                  <a:pt x="541566" y="664143"/>
                  <a:pt x="451914" y="705155"/>
                  <a:pt x="352678" y="705184"/>
                </a:cubicBezTo>
                <a:lnTo>
                  <a:pt x="352592" y="705184"/>
                </a:lnTo>
                <a:cubicBezTo>
                  <a:pt x="253342" y="705184"/>
                  <a:pt x="163676" y="664186"/>
                  <a:pt x="99596" y="598192"/>
                </a:cubicBezTo>
                <a:cubicBezTo>
                  <a:pt x="37962" y="534702"/>
                  <a:pt x="0" y="448072"/>
                  <a:pt x="0" y="352592"/>
                </a:cubicBezTo>
                <a:cubicBezTo>
                  <a:pt x="0" y="350534"/>
                  <a:pt x="14" y="348476"/>
                  <a:pt x="58" y="346433"/>
                </a:cubicBezTo>
                <a:cubicBezTo>
                  <a:pt x="1640" y="253399"/>
                  <a:pt x="39286" y="169144"/>
                  <a:pt x="99581" y="107021"/>
                </a:cubicBezTo>
                <a:cubicBezTo>
                  <a:pt x="163633" y="41027"/>
                  <a:pt x="253299" y="14"/>
                  <a:pt x="352549" y="0"/>
                </a:cubicBezTo>
                <a:lnTo>
                  <a:pt x="352607" y="0"/>
                </a:lnTo>
                <a:cubicBezTo>
                  <a:pt x="352621" y="0"/>
                  <a:pt x="352621" y="0"/>
                  <a:pt x="352635" y="0"/>
                </a:cubicBezTo>
                <a:lnTo>
                  <a:pt x="352678" y="0"/>
                </a:lnTo>
                <a:cubicBezTo>
                  <a:pt x="451900" y="29"/>
                  <a:pt x="541552" y="41041"/>
                  <a:pt x="605603" y="107021"/>
                </a:cubicBezTo>
                <a:cubicBezTo>
                  <a:pt x="665899" y="169144"/>
                  <a:pt x="703544" y="253399"/>
                  <a:pt x="705127" y="346433"/>
                </a:cubicBezTo>
                <a:cubicBezTo>
                  <a:pt x="705170" y="348476"/>
                  <a:pt x="705184" y="350534"/>
                  <a:pt x="705184" y="352592"/>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4" name="Google Shape;454;p44"/>
          <p:cNvSpPr/>
          <p:nvPr/>
        </p:nvSpPr>
        <p:spPr>
          <a:xfrm>
            <a:off x="11630213" y="7810137"/>
            <a:ext cx="394412" cy="798363"/>
          </a:xfrm>
          <a:custGeom>
            <a:rect b="b" l="l" r="r" t="t"/>
            <a:pathLst>
              <a:path extrusionOk="0" h="798363" w="394412">
                <a:moveTo>
                  <a:pt x="393902" y="284056"/>
                </a:moveTo>
                <a:cubicBezTo>
                  <a:pt x="382850" y="311797"/>
                  <a:pt x="372221" y="338544"/>
                  <a:pt x="361575" y="365275"/>
                </a:cubicBezTo>
                <a:cubicBezTo>
                  <a:pt x="357880" y="374560"/>
                  <a:pt x="353925" y="383747"/>
                  <a:pt x="350604" y="393146"/>
                </a:cubicBezTo>
                <a:cubicBezTo>
                  <a:pt x="348944" y="397837"/>
                  <a:pt x="346486" y="399303"/>
                  <a:pt x="341554" y="399255"/>
                </a:cubicBezTo>
                <a:cubicBezTo>
                  <a:pt x="314061" y="399010"/>
                  <a:pt x="286552" y="399450"/>
                  <a:pt x="259059" y="398945"/>
                </a:cubicBezTo>
                <a:cubicBezTo>
                  <a:pt x="251002" y="398799"/>
                  <a:pt x="248495" y="400379"/>
                  <a:pt x="248511" y="409142"/>
                </a:cubicBezTo>
                <a:cubicBezTo>
                  <a:pt x="248853" y="535352"/>
                  <a:pt x="248658" y="661562"/>
                  <a:pt x="248934" y="787755"/>
                </a:cubicBezTo>
                <a:cubicBezTo>
                  <a:pt x="248951" y="795884"/>
                  <a:pt x="247404" y="798474"/>
                  <a:pt x="238663" y="798360"/>
                </a:cubicBezTo>
                <a:cubicBezTo>
                  <a:pt x="195055" y="797838"/>
                  <a:pt x="151432" y="797969"/>
                  <a:pt x="107824" y="798278"/>
                </a:cubicBezTo>
                <a:cubicBezTo>
                  <a:pt x="100873" y="798327"/>
                  <a:pt x="99115" y="796356"/>
                  <a:pt x="99132" y="789482"/>
                </a:cubicBezTo>
                <a:cubicBezTo>
                  <a:pt x="99343" y="662718"/>
                  <a:pt x="99181" y="535955"/>
                  <a:pt x="99506" y="409191"/>
                </a:cubicBezTo>
                <a:cubicBezTo>
                  <a:pt x="99522" y="400525"/>
                  <a:pt x="97146" y="398766"/>
                  <a:pt x="88975" y="398929"/>
                </a:cubicBezTo>
                <a:cubicBezTo>
                  <a:pt x="62035" y="399466"/>
                  <a:pt x="35079" y="398978"/>
                  <a:pt x="8140" y="399255"/>
                </a:cubicBezTo>
                <a:cubicBezTo>
                  <a:pt x="2410" y="399303"/>
                  <a:pt x="-64" y="398505"/>
                  <a:pt x="1" y="391762"/>
                </a:cubicBezTo>
                <a:cubicBezTo>
                  <a:pt x="376" y="355078"/>
                  <a:pt x="294" y="318378"/>
                  <a:pt x="50" y="281678"/>
                </a:cubicBezTo>
                <a:cubicBezTo>
                  <a:pt x="18" y="275912"/>
                  <a:pt x="1596" y="274120"/>
                  <a:pt x="7473" y="274185"/>
                </a:cubicBezTo>
                <a:cubicBezTo>
                  <a:pt x="35519" y="274478"/>
                  <a:pt x="63581" y="274104"/>
                  <a:pt x="91644" y="274478"/>
                </a:cubicBezTo>
                <a:cubicBezTo>
                  <a:pt x="98041" y="274560"/>
                  <a:pt x="99457" y="272605"/>
                  <a:pt x="99408" y="266513"/>
                </a:cubicBezTo>
                <a:cubicBezTo>
                  <a:pt x="99132" y="227874"/>
                  <a:pt x="99050" y="189236"/>
                  <a:pt x="99327" y="150598"/>
                </a:cubicBezTo>
                <a:cubicBezTo>
                  <a:pt x="99864" y="77817"/>
                  <a:pt x="148095" y="18475"/>
                  <a:pt x="218886" y="3049"/>
                </a:cubicBezTo>
                <a:cubicBezTo>
                  <a:pt x="229255" y="785"/>
                  <a:pt x="239754" y="149"/>
                  <a:pt x="250334" y="166"/>
                </a:cubicBezTo>
                <a:cubicBezTo>
                  <a:pt x="280057" y="198"/>
                  <a:pt x="309780" y="426"/>
                  <a:pt x="339503" y="3"/>
                </a:cubicBezTo>
                <a:cubicBezTo>
                  <a:pt x="346746" y="-95"/>
                  <a:pt x="348114" y="2283"/>
                  <a:pt x="348048" y="8962"/>
                </a:cubicBezTo>
                <a:cubicBezTo>
                  <a:pt x="347723" y="44538"/>
                  <a:pt x="347707" y="80130"/>
                  <a:pt x="348065" y="115706"/>
                </a:cubicBezTo>
                <a:cubicBezTo>
                  <a:pt x="348130" y="122792"/>
                  <a:pt x="346697" y="125545"/>
                  <a:pt x="338998" y="125154"/>
                </a:cubicBezTo>
                <a:cubicBezTo>
                  <a:pt x="325976" y="124470"/>
                  <a:pt x="312889" y="124844"/>
                  <a:pt x="299834" y="124991"/>
                </a:cubicBezTo>
                <a:cubicBezTo>
                  <a:pt x="269379" y="125333"/>
                  <a:pt x="248869" y="146021"/>
                  <a:pt x="248755" y="176628"/>
                </a:cubicBezTo>
                <a:cubicBezTo>
                  <a:pt x="248641" y="206649"/>
                  <a:pt x="248918" y="236671"/>
                  <a:pt x="248576" y="266692"/>
                </a:cubicBezTo>
                <a:cubicBezTo>
                  <a:pt x="248511" y="273012"/>
                  <a:pt x="250285" y="274527"/>
                  <a:pt x="256455" y="274495"/>
                </a:cubicBezTo>
                <a:cubicBezTo>
                  <a:pt x="300062" y="274218"/>
                  <a:pt x="343686" y="274348"/>
                  <a:pt x="387294" y="274348"/>
                </a:cubicBezTo>
                <a:cubicBezTo>
                  <a:pt x="392323" y="274315"/>
                  <a:pt x="395758" y="279381"/>
                  <a:pt x="393902" y="28405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5" name="Google Shape;455;p44"/>
          <p:cNvSpPr/>
          <p:nvPr/>
        </p:nvSpPr>
        <p:spPr>
          <a:xfrm>
            <a:off x="12592229" y="7915059"/>
            <a:ext cx="588189" cy="588153"/>
          </a:xfrm>
          <a:custGeom>
            <a:rect b="b" l="l" r="r" t="t"/>
            <a:pathLst>
              <a:path extrusionOk="0" h="588153" w="588189">
                <a:moveTo>
                  <a:pt x="588189" y="87245"/>
                </a:moveTo>
                <a:lnTo>
                  <a:pt x="588189" y="500909"/>
                </a:lnTo>
                <a:cubicBezTo>
                  <a:pt x="588045" y="549039"/>
                  <a:pt x="549063" y="588045"/>
                  <a:pt x="500945" y="588153"/>
                </a:cubicBezTo>
                <a:lnTo>
                  <a:pt x="87245" y="588153"/>
                </a:lnTo>
                <a:cubicBezTo>
                  <a:pt x="39126" y="588045"/>
                  <a:pt x="144" y="549039"/>
                  <a:pt x="0" y="500909"/>
                </a:cubicBezTo>
                <a:lnTo>
                  <a:pt x="0" y="87245"/>
                </a:lnTo>
                <a:cubicBezTo>
                  <a:pt x="144" y="39090"/>
                  <a:pt x="39126" y="120"/>
                  <a:pt x="87245" y="0"/>
                </a:cubicBezTo>
                <a:lnTo>
                  <a:pt x="500933" y="0"/>
                </a:lnTo>
                <a:cubicBezTo>
                  <a:pt x="549063" y="120"/>
                  <a:pt x="588045" y="39090"/>
                  <a:pt x="588189" y="8724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6" name="Google Shape;456;p44"/>
          <p:cNvSpPr/>
          <p:nvPr/>
        </p:nvSpPr>
        <p:spPr>
          <a:xfrm>
            <a:off x="13747818" y="7916448"/>
            <a:ext cx="719614" cy="585913"/>
          </a:xfrm>
          <a:custGeom>
            <a:rect b="b" l="l" r="r" t="t"/>
            <a:pathLst>
              <a:path extrusionOk="0" h="585913" w="719614">
                <a:moveTo>
                  <a:pt x="240990" y="585914"/>
                </a:moveTo>
                <a:cubicBezTo>
                  <a:pt x="231551" y="585914"/>
                  <a:pt x="222126" y="585914"/>
                  <a:pt x="212687" y="585914"/>
                </a:cubicBezTo>
                <a:cubicBezTo>
                  <a:pt x="208305" y="585178"/>
                  <a:pt x="203865" y="585487"/>
                  <a:pt x="199469" y="585458"/>
                </a:cubicBezTo>
                <a:cubicBezTo>
                  <a:pt x="181193" y="585340"/>
                  <a:pt x="163226" y="582736"/>
                  <a:pt x="145348" y="579308"/>
                </a:cubicBezTo>
                <a:cubicBezTo>
                  <a:pt x="126984" y="575791"/>
                  <a:pt x="108958" y="570995"/>
                  <a:pt x="91241" y="565007"/>
                </a:cubicBezTo>
                <a:cubicBezTo>
                  <a:pt x="76523" y="560034"/>
                  <a:pt x="62188" y="554105"/>
                  <a:pt x="48088" y="547572"/>
                </a:cubicBezTo>
                <a:cubicBezTo>
                  <a:pt x="32385" y="540290"/>
                  <a:pt x="17271" y="531948"/>
                  <a:pt x="2597" y="522796"/>
                </a:cubicBezTo>
                <a:cubicBezTo>
                  <a:pt x="2288" y="522605"/>
                  <a:pt x="1950" y="522443"/>
                  <a:pt x="1656" y="522208"/>
                </a:cubicBezTo>
                <a:cubicBezTo>
                  <a:pt x="803" y="521502"/>
                  <a:pt x="-343" y="520795"/>
                  <a:pt x="98" y="519530"/>
                </a:cubicBezTo>
                <a:cubicBezTo>
                  <a:pt x="583" y="518118"/>
                  <a:pt x="1891" y="518309"/>
                  <a:pt x="3156" y="518427"/>
                </a:cubicBezTo>
                <a:cubicBezTo>
                  <a:pt x="14462" y="519456"/>
                  <a:pt x="25798" y="520413"/>
                  <a:pt x="37149" y="520192"/>
                </a:cubicBezTo>
                <a:cubicBezTo>
                  <a:pt x="58233" y="519765"/>
                  <a:pt x="79140" y="517573"/>
                  <a:pt x="99769" y="512939"/>
                </a:cubicBezTo>
                <a:cubicBezTo>
                  <a:pt x="125072" y="507245"/>
                  <a:pt x="149229" y="498432"/>
                  <a:pt x="172210" y="486441"/>
                </a:cubicBezTo>
                <a:cubicBezTo>
                  <a:pt x="187045" y="478688"/>
                  <a:pt x="201160" y="469757"/>
                  <a:pt x="214657" y="459399"/>
                </a:cubicBezTo>
                <a:cubicBezTo>
                  <a:pt x="197675" y="458516"/>
                  <a:pt x="181414" y="455265"/>
                  <a:pt x="165887" y="448924"/>
                </a:cubicBezTo>
                <a:cubicBezTo>
                  <a:pt x="150552" y="442656"/>
                  <a:pt x="136482" y="434285"/>
                  <a:pt x="123970" y="423324"/>
                </a:cubicBezTo>
                <a:cubicBezTo>
                  <a:pt x="112266" y="413069"/>
                  <a:pt x="102136" y="401505"/>
                  <a:pt x="94034" y="388248"/>
                </a:cubicBezTo>
                <a:cubicBezTo>
                  <a:pt x="88580" y="379318"/>
                  <a:pt x="83934" y="369975"/>
                  <a:pt x="80625" y="360015"/>
                </a:cubicBezTo>
                <a:cubicBezTo>
                  <a:pt x="80449" y="359485"/>
                  <a:pt x="80258" y="358970"/>
                  <a:pt x="80125" y="358426"/>
                </a:cubicBezTo>
                <a:cubicBezTo>
                  <a:pt x="79464" y="355601"/>
                  <a:pt x="80567" y="354321"/>
                  <a:pt x="83404" y="354689"/>
                </a:cubicBezTo>
                <a:cubicBezTo>
                  <a:pt x="87345" y="355189"/>
                  <a:pt x="91256" y="355836"/>
                  <a:pt x="95225" y="356116"/>
                </a:cubicBezTo>
                <a:cubicBezTo>
                  <a:pt x="105473" y="356837"/>
                  <a:pt x="115692" y="356896"/>
                  <a:pt x="125925" y="355689"/>
                </a:cubicBezTo>
                <a:cubicBezTo>
                  <a:pt x="131071" y="355071"/>
                  <a:pt x="136129" y="354027"/>
                  <a:pt x="141319" y="353056"/>
                </a:cubicBezTo>
                <a:cubicBezTo>
                  <a:pt x="125866" y="349422"/>
                  <a:pt x="111575" y="343213"/>
                  <a:pt x="98151" y="335003"/>
                </a:cubicBezTo>
                <a:cubicBezTo>
                  <a:pt x="87536" y="328515"/>
                  <a:pt x="77847" y="320805"/>
                  <a:pt x="69260" y="311816"/>
                </a:cubicBezTo>
                <a:cubicBezTo>
                  <a:pt x="59983" y="302091"/>
                  <a:pt x="51984" y="291395"/>
                  <a:pt x="45515" y="279536"/>
                </a:cubicBezTo>
                <a:cubicBezTo>
                  <a:pt x="36443" y="262940"/>
                  <a:pt x="30812" y="245270"/>
                  <a:pt x="28489" y="226541"/>
                </a:cubicBezTo>
                <a:cubicBezTo>
                  <a:pt x="27783" y="220862"/>
                  <a:pt x="27166" y="215153"/>
                  <a:pt x="27239" y="209430"/>
                </a:cubicBezTo>
                <a:cubicBezTo>
                  <a:pt x="27298" y="205649"/>
                  <a:pt x="28798" y="204692"/>
                  <a:pt x="32165" y="206429"/>
                </a:cubicBezTo>
                <a:cubicBezTo>
                  <a:pt x="41472" y="211240"/>
                  <a:pt x="51102" y="215197"/>
                  <a:pt x="61218" y="217978"/>
                </a:cubicBezTo>
                <a:cubicBezTo>
                  <a:pt x="70774" y="220612"/>
                  <a:pt x="80464" y="222421"/>
                  <a:pt x="90653" y="222966"/>
                </a:cubicBezTo>
                <a:cubicBezTo>
                  <a:pt x="83081" y="217228"/>
                  <a:pt x="75979" y="211328"/>
                  <a:pt x="69628" y="204575"/>
                </a:cubicBezTo>
                <a:cubicBezTo>
                  <a:pt x="60982" y="195379"/>
                  <a:pt x="53543" y="185301"/>
                  <a:pt x="47338" y="174281"/>
                </a:cubicBezTo>
                <a:cubicBezTo>
                  <a:pt x="38619" y="158804"/>
                  <a:pt x="33032" y="142252"/>
                  <a:pt x="30297" y="124729"/>
                </a:cubicBezTo>
                <a:cubicBezTo>
                  <a:pt x="29445" y="119256"/>
                  <a:pt x="29121" y="113724"/>
                  <a:pt x="28754" y="108192"/>
                </a:cubicBezTo>
                <a:cubicBezTo>
                  <a:pt x="27739" y="93082"/>
                  <a:pt x="29665" y="78310"/>
                  <a:pt x="33370" y="63745"/>
                </a:cubicBezTo>
                <a:cubicBezTo>
                  <a:pt x="36384" y="51871"/>
                  <a:pt x="40751" y="40484"/>
                  <a:pt x="46912" y="29847"/>
                </a:cubicBezTo>
                <a:cubicBezTo>
                  <a:pt x="49058" y="26139"/>
                  <a:pt x="50558" y="26007"/>
                  <a:pt x="53322" y="29287"/>
                </a:cubicBezTo>
                <a:cubicBezTo>
                  <a:pt x="62938" y="40763"/>
                  <a:pt x="72892" y="51945"/>
                  <a:pt x="83713" y="62303"/>
                </a:cubicBezTo>
                <a:cubicBezTo>
                  <a:pt x="100210" y="78104"/>
                  <a:pt x="117706" y="92714"/>
                  <a:pt x="136496" y="105764"/>
                </a:cubicBezTo>
                <a:cubicBezTo>
                  <a:pt x="154904" y="118564"/>
                  <a:pt x="174195" y="129805"/>
                  <a:pt x="194382" y="139559"/>
                </a:cubicBezTo>
                <a:cubicBezTo>
                  <a:pt x="214392" y="149226"/>
                  <a:pt x="235050" y="157215"/>
                  <a:pt x="256369" y="163526"/>
                </a:cubicBezTo>
                <a:cubicBezTo>
                  <a:pt x="274307" y="168823"/>
                  <a:pt x="292479" y="172972"/>
                  <a:pt x="310946" y="175856"/>
                </a:cubicBezTo>
                <a:cubicBezTo>
                  <a:pt x="321429" y="177489"/>
                  <a:pt x="331971" y="178828"/>
                  <a:pt x="342572" y="179504"/>
                </a:cubicBezTo>
                <a:cubicBezTo>
                  <a:pt x="344969" y="179651"/>
                  <a:pt x="347336" y="180093"/>
                  <a:pt x="349747" y="180019"/>
                </a:cubicBezTo>
                <a:cubicBezTo>
                  <a:pt x="351600" y="179975"/>
                  <a:pt x="352541" y="179416"/>
                  <a:pt x="352114" y="177356"/>
                </a:cubicBezTo>
                <a:cubicBezTo>
                  <a:pt x="350173" y="168014"/>
                  <a:pt x="349291" y="158509"/>
                  <a:pt x="349277" y="149005"/>
                </a:cubicBezTo>
                <a:cubicBezTo>
                  <a:pt x="349262" y="142943"/>
                  <a:pt x="349482" y="136823"/>
                  <a:pt x="350218" y="130761"/>
                </a:cubicBezTo>
                <a:cubicBezTo>
                  <a:pt x="352408" y="112870"/>
                  <a:pt x="357466" y="95863"/>
                  <a:pt x="365700" y="79826"/>
                </a:cubicBezTo>
                <a:cubicBezTo>
                  <a:pt x="374536" y="62597"/>
                  <a:pt x="386445" y="47767"/>
                  <a:pt x="401045" y="35070"/>
                </a:cubicBezTo>
                <a:cubicBezTo>
                  <a:pt x="418806" y="19621"/>
                  <a:pt x="439141" y="9146"/>
                  <a:pt x="461901" y="3261"/>
                </a:cubicBezTo>
                <a:cubicBezTo>
                  <a:pt x="468987" y="1422"/>
                  <a:pt x="476192" y="436"/>
                  <a:pt x="483514" y="318"/>
                </a:cubicBezTo>
                <a:cubicBezTo>
                  <a:pt x="486102" y="274"/>
                  <a:pt x="488675" y="-123"/>
                  <a:pt x="491262" y="39"/>
                </a:cubicBezTo>
                <a:cubicBezTo>
                  <a:pt x="496011" y="39"/>
                  <a:pt x="500746" y="39"/>
                  <a:pt x="505495" y="39"/>
                </a:cubicBezTo>
                <a:cubicBezTo>
                  <a:pt x="524211" y="-315"/>
                  <a:pt x="541914" y="3996"/>
                  <a:pt x="558925" y="11588"/>
                </a:cubicBezTo>
                <a:cubicBezTo>
                  <a:pt x="575819" y="19136"/>
                  <a:pt x="590904" y="29273"/>
                  <a:pt x="603784" y="42602"/>
                </a:cubicBezTo>
                <a:cubicBezTo>
                  <a:pt x="605739" y="44633"/>
                  <a:pt x="607650" y="45221"/>
                  <a:pt x="610429" y="44618"/>
                </a:cubicBezTo>
                <a:cubicBezTo>
                  <a:pt x="628543" y="40690"/>
                  <a:pt x="646143" y="35158"/>
                  <a:pt x="663242" y="28022"/>
                </a:cubicBezTo>
                <a:cubicBezTo>
                  <a:pt x="674696" y="23241"/>
                  <a:pt x="685737" y="17679"/>
                  <a:pt x="696515" y="11559"/>
                </a:cubicBezTo>
                <a:cubicBezTo>
                  <a:pt x="697603" y="10941"/>
                  <a:pt x="698705" y="10352"/>
                  <a:pt x="699852" y="11235"/>
                </a:cubicBezTo>
                <a:cubicBezTo>
                  <a:pt x="701028" y="12132"/>
                  <a:pt x="700631" y="13412"/>
                  <a:pt x="700293" y="14560"/>
                </a:cubicBezTo>
                <a:cubicBezTo>
                  <a:pt x="697764" y="22932"/>
                  <a:pt x="693912" y="30729"/>
                  <a:pt x="689737" y="38350"/>
                </a:cubicBezTo>
                <a:cubicBezTo>
                  <a:pt x="684943" y="47075"/>
                  <a:pt x="679224" y="55270"/>
                  <a:pt x="672740" y="62818"/>
                </a:cubicBezTo>
                <a:cubicBezTo>
                  <a:pt x="669461" y="66628"/>
                  <a:pt x="666006" y="70292"/>
                  <a:pt x="662316" y="73690"/>
                </a:cubicBezTo>
                <a:cubicBezTo>
                  <a:pt x="658552" y="77133"/>
                  <a:pt x="654479" y="80135"/>
                  <a:pt x="650406" y="83180"/>
                </a:cubicBezTo>
                <a:cubicBezTo>
                  <a:pt x="646819" y="85858"/>
                  <a:pt x="643217" y="88521"/>
                  <a:pt x="639541" y="91096"/>
                </a:cubicBezTo>
                <a:cubicBezTo>
                  <a:pt x="647201" y="89551"/>
                  <a:pt x="654935" y="88433"/>
                  <a:pt x="662580" y="86770"/>
                </a:cubicBezTo>
                <a:cubicBezTo>
                  <a:pt x="680415" y="82871"/>
                  <a:pt x="697764" y="77472"/>
                  <a:pt x="714584" y="70351"/>
                </a:cubicBezTo>
                <a:cubicBezTo>
                  <a:pt x="716069" y="69718"/>
                  <a:pt x="717951" y="68276"/>
                  <a:pt x="719157" y="69733"/>
                </a:cubicBezTo>
                <a:cubicBezTo>
                  <a:pt x="720304" y="71116"/>
                  <a:pt x="719039" y="73131"/>
                  <a:pt x="718143" y="74558"/>
                </a:cubicBezTo>
                <a:cubicBezTo>
                  <a:pt x="714893" y="79723"/>
                  <a:pt x="711041" y="84475"/>
                  <a:pt x="707321" y="89301"/>
                </a:cubicBezTo>
                <a:cubicBezTo>
                  <a:pt x="697955" y="101497"/>
                  <a:pt x="687340" y="112576"/>
                  <a:pt x="676225" y="123169"/>
                </a:cubicBezTo>
                <a:cubicBezTo>
                  <a:pt x="668344" y="130688"/>
                  <a:pt x="659993" y="137720"/>
                  <a:pt x="651141" y="144091"/>
                </a:cubicBezTo>
                <a:cubicBezTo>
                  <a:pt x="648818" y="145768"/>
                  <a:pt x="647775" y="147651"/>
                  <a:pt x="647833" y="150564"/>
                </a:cubicBezTo>
                <a:cubicBezTo>
                  <a:pt x="647995" y="157685"/>
                  <a:pt x="647892" y="164806"/>
                  <a:pt x="647892" y="171927"/>
                </a:cubicBezTo>
                <a:cubicBezTo>
                  <a:pt x="647892" y="186817"/>
                  <a:pt x="646554" y="201603"/>
                  <a:pt x="644702" y="216374"/>
                </a:cubicBezTo>
                <a:cubicBezTo>
                  <a:pt x="641893" y="238620"/>
                  <a:pt x="637365" y="260498"/>
                  <a:pt x="631116" y="281993"/>
                </a:cubicBezTo>
                <a:cubicBezTo>
                  <a:pt x="625823" y="300208"/>
                  <a:pt x="619427" y="318054"/>
                  <a:pt x="611797" y="335430"/>
                </a:cubicBezTo>
                <a:cubicBezTo>
                  <a:pt x="600652" y="360794"/>
                  <a:pt x="587463" y="385056"/>
                  <a:pt x="571849" y="407949"/>
                </a:cubicBezTo>
                <a:cubicBezTo>
                  <a:pt x="562263" y="421999"/>
                  <a:pt x="551824" y="435403"/>
                  <a:pt x="540635" y="448232"/>
                </a:cubicBezTo>
                <a:cubicBezTo>
                  <a:pt x="534018" y="455824"/>
                  <a:pt x="527226" y="463283"/>
                  <a:pt x="520036" y="470301"/>
                </a:cubicBezTo>
                <a:cubicBezTo>
                  <a:pt x="504010" y="485911"/>
                  <a:pt x="487013" y="500404"/>
                  <a:pt x="468664" y="513277"/>
                </a:cubicBezTo>
                <a:cubicBezTo>
                  <a:pt x="450241" y="526224"/>
                  <a:pt x="430907" y="537597"/>
                  <a:pt x="410573" y="547234"/>
                </a:cubicBezTo>
                <a:cubicBezTo>
                  <a:pt x="389327" y="557312"/>
                  <a:pt x="367332" y="565448"/>
                  <a:pt x="344630" y="571687"/>
                </a:cubicBezTo>
                <a:cubicBezTo>
                  <a:pt x="325972" y="576807"/>
                  <a:pt x="307035" y="580455"/>
                  <a:pt x="287907" y="583177"/>
                </a:cubicBezTo>
                <a:cubicBezTo>
                  <a:pt x="277571" y="584649"/>
                  <a:pt x="267161" y="585016"/>
                  <a:pt x="256737" y="585458"/>
                </a:cubicBezTo>
                <a:cubicBezTo>
                  <a:pt x="251458" y="585649"/>
                  <a:pt x="246209" y="585266"/>
                  <a:pt x="240990" y="58591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7" name="Google Shape;457;p44"/>
          <p:cNvSpPr/>
          <p:nvPr/>
        </p:nvSpPr>
        <p:spPr>
          <a:xfrm>
            <a:off x="15036684" y="7917656"/>
            <a:ext cx="841197" cy="582872"/>
          </a:xfrm>
          <a:custGeom>
            <a:rect b="b" l="l" r="r" t="t"/>
            <a:pathLst>
              <a:path extrusionOk="0" h="582872" w="841197">
                <a:moveTo>
                  <a:pt x="841198" y="142485"/>
                </a:moveTo>
                <a:lnTo>
                  <a:pt x="841198" y="440388"/>
                </a:lnTo>
                <a:cubicBezTo>
                  <a:pt x="841198" y="519147"/>
                  <a:pt x="777527" y="582873"/>
                  <a:pt x="698836" y="582873"/>
                </a:cubicBezTo>
                <a:lnTo>
                  <a:pt x="142362" y="582873"/>
                </a:lnTo>
                <a:cubicBezTo>
                  <a:pt x="63671" y="582873"/>
                  <a:pt x="0" y="519147"/>
                  <a:pt x="0" y="440388"/>
                </a:cubicBezTo>
                <a:lnTo>
                  <a:pt x="0" y="142485"/>
                </a:lnTo>
                <a:cubicBezTo>
                  <a:pt x="0" y="63726"/>
                  <a:pt x="63671" y="0"/>
                  <a:pt x="142362" y="0"/>
                </a:cubicBezTo>
                <a:lnTo>
                  <a:pt x="698836" y="0"/>
                </a:lnTo>
                <a:cubicBezTo>
                  <a:pt x="777527" y="0"/>
                  <a:pt x="841198" y="63726"/>
                  <a:pt x="841198" y="14248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8" name="Google Shape;458;p44"/>
          <p:cNvSpPr/>
          <p:nvPr/>
        </p:nvSpPr>
        <p:spPr>
          <a:xfrm>
            <a:off x="16447869" y="7810107"/>
            <a:ext cx="695758" cy="798032"/>
          </a:xfrm>
          <a:custGeom>
            <a:rect b="b" l="l" r="r" t="t"/>
            <a:pathLst>
              <a:path extrusionOk="0" h="798032" w="695758">
                <a:moveTo>
                  <a:pt x="695709" y="320009"/>
                </a:moveTo>
                <a:cubicBezTo>
                  <a:pt x="695726" y="325379"/>
                  <a:pt x="694190" y="328382"/>
                  <a:pt x="688080" y="328137"/>
                </a:cubicBezTo>
                <a:cubicBezTo>
                  <a:pt x="624366" y="325526"/>
                  <a:pt x="565455" y="308110"/>
                  <a:pt x="512605" y="271761"/>
                </a:cubicBezTo>
                <a:cubicBezTo>
                  <a:pt x="512589" y="271745"/>
                  <a:pt x="512573" y="271745"/>
                  <a:pt x="512556" y="271728"/>
                </a:cubicBezTo>
                <a:cubicBezTo>
                  <a:pt x="509060" y="269394"/>
                  <a:pt x="504372" y="272120"/>
                  <a:pt x="504404" y="276315"/>
                </a:cubicBezTo>
                <a:lnTo>
                  <a:pt x="504404" y="276396"/>
                </a:lnTo>
                <a:cubicBezTo>
                  <a:pt x="504470" y="292702"/>
                  <a:pt x="505074" y="309024"/>
                  <a:pt x="505090" y="325330"/>
                </a:cubicBezTo>
                <a:cubicBezTo>
                  <a:pt x="505188" y="391483"/>
                  <a:pt x="505107" y="457619"/>
                  <a:pt x="505139" y="523773"/>
                </a:cubicBezTo>
                <a:cubicBezTo>
                  <a:pt x="505156" y="555421"/>
                  <a:pt x="504372" y="587069"/>
                  <a:pt x="494537" y="617477"/>
                </a:cubicBezTo>
                <a:cubicBezTo>
                  <a:pt x="464885" y="709223"/>
                  <a:pt x="403181" y="767052"/>
                  <a:pt x="309358" y="789968"/>
                </a:cubicBezTo>
                <a:cubicBezTo>
                  <a:pt x="265493" y="800675"/>
                  <a:pt x="221449" y="801932"/>
                  <a:pt x="178418" y="786312"/>
                </a:cubicBezTo>
                <a:cubicBezTo>
                  <a:pt x="114573" y="763151"/>
                  <a:pt x="62671" y="725120"/>
                  <a:pt x="29801" y="663995"/>
                </a:cubicBezTo>
                <a:cubicBezTo>
                  <a:pt x="-36298" y="541106"/>
                  <a:pt x="11373" y="385901"/>
                  <a:pt x="135092" y="321315"/>
                </a:cubicBezTo>
                <a:cubicBezTo>
                  <a:pt x="180394" y="297664"/>
                  <a:pt x="228311" y="288703"/>
                  <a:pt x="279069" y="294024"/>
                </a:cubicBezTo>
                <a:cubicBezTo>
                  <a:pt x="284820" y="294628"/>
                  <a:pt x="287123" y="296946"/>
                  <a:pt x="287107" y="302887"/>
                </a:cubicBezTo>
                <a:cubicBezTo>
                  <a:pt x="286944" y="344443"/>
                  <a:pt x="287025" y="386015"/>
                  <a:pt x="286993" y="427571"/>
                </a:cubicBezTo>
                <a:cubicBezTo>
                  <a:pt x="286993" y="434459"/>
                  <a:pt x="286388" y="434834"/>
                  <a:pt x="279543" y="433153"/>
                </a:cubicBezTo>
                <a:cubicBezTo>
                  <a:pt x="212496" y="416684"/>
                  <a:pt x="145156" y="464409"/>
                  <a:pt x="138458" y="533141"/>
                </a:cubicBezTo>
                <a:cubicBezTo>
                  <a:pt x="132299" y="596389"/>
                  <a:pt x="177617" y="651982"/>
                  <a:pt x="242295" y="658576"/>
                </a:cubicBezTo>
                <a:cubicBezTo>
                  <a:pt x="300356" y="664501"/>
                  <a:pt x="354840" y="624512"/>
                  <a:pt x="365475" y="564365"/>
                </a:cubicBezTo>
                <a:cubicBezTo>
                  <a:pt x="366668" y="557657"/>
                  <a:pt x="367125" y="550834"/>
                  <a:pt x="367142" y="544012"/>
                </a:cubicBezTo>
                <a:cubicBezTo>
                  <a:pt x="367240" y="512494"/>
                  <a:pt x="367158" y="480976"/>
                  <a:pt x="367191" y="449458"/>
                </a:cubicBezTo>
                <a:cubicBezTo>
                  <a:pt x="367321" y="318197"/>
                  <a:pt x="367485" y="186952"/>
                  <a:pt x="367599" y="55691"/>
                </a:cubicBezTo>
                <a:cubicBezTo>
                  <a:pt x="367615" y="40642"/>
                  <a:pt x="367125" y="25593"/>
                  <a:pt x="367338" y="10544"/>
                </a:cubicBezTo>
                <a:cubicBezTo>
                  <a:pt x="367338" y="10511"/>
                  <a:pt x="367338" y="10479"/>
                  <a:pt x="367338" y="10446"/>
                </a:cubicBezTo>
                <a:cubicBezTo>
                  <a:pt x="367419" y="4652"/>
                  <a:pt x="372092" y="0"/>
                  <a:pt x="377891" y="0"/>
                </a:cubicBezTo>
                <a:cubicBezTo>
                  <a:pt x="416316" y="0"/>
                  <a:pt x="456635" y="0"/>
                  <a:pt x="494929" y="0"/>
                </a:cubicBezTo>
                <a:cubicBezTo>
                  <a:pt x="499699" y="0"/>
                  <a:pt x="504078" y="3232"/>
                  <a:pt x="504943" y="7916"/>
                </a:cubicBezTo>
                <a:cubicBezTo>
                  <a:pt x="504992" y="8210"/>
                  <a:pt x="505041" y="8520"/>
                  <a:pt x="505058" y="8814"/>
                </a:cubicBezTo>
                <a:cubicBezTo>
                  <a:pt x="510547" y="96234"/>
                  <a:pt x="569768" y="166664"/>
                  <a:pt x="654720" y="186071"/>
                </a:cubicBezTo>
                <a:cubicBezTo>
                  <a:pt x="665421" y="188519"/>
                  <a:pt x="676465" y="189661"/>
                  <a:pt x="687410" y="190706"/>
                </a:cubicBezTo>
                <a:cubicBezTo>
                  <a:pt x="693128" y="191261"/>
                  <a:pt x="695791" y="193007"/>
                  <a:pt x="695758" y="199112"/>
                </a:cubicBezTo>
                <a:cubicBezTo>
                  <a:pt x="695595" y="239427"/>
                  <a:pt x="695628" y="279726"/>
                  <a:pt x="695709" y="32000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9" name="Google Shape;459;p44"/>
          <p:cNvSpPr txBox="1"/>
          <p:nvPr/>
        </p:nvSpPr>
        <p:spPr>
          <a:xfrm>
            <a:off x="373325" y="1211125"/>
            <a:ext cx="6318900" cy="324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sz="1300"/>
          </a:p>
          <a:p>
            <a:pPr indent="0" lvl="0" marL="0" marR="0" rtl="0" algn="l">
              <a:lnSpc>
                <a:spcPct val="100000"/>
              </a:lnSpc>
              <a:spcBef>
                <a:spcPts val="0"/>
              </a:spcBef>
              <a:spcAft>
                <a:spcPts val="0"/>
              </a:spcAft>
              <a:buNone/>
            </a:pPr>
            <a:r>
              <a:rPr lang="en-US" sz="6600">
                <a:solidFill>
                  <a:srgbClr val="FFFFFF"/>
                </a:solidFill>
                <a:latin typeface="Tenor Sans"/>
                <a:ea typeface="Tenor Sans"/>
                <a:cs typeface="Tenor Sans"/>
                <a:sym typeface="Tenor Sans"/>
              </a:rPr>
              <a:t>Resources </a:t>
            </a:r>
            <a:endParaRPr sz="500"/>
          </a:p>
          <a:p>
            <a:pPr indent="0" lvl="0" marL="0" marR="0" rtl="0" algn="l">
              <a:lnSpc>
                <a:spcPct val="100000"/>
              </a:lnSpc>
              <a:spcBef>
                <a:spcPts val="0"/>
              </a:spcBef>
              <a:spcAft>
                <a:spcPts val="0"/>
              </a:spcAft>
              <a:buNone/>
            </a:pPr>
            <a:r>
              <a:rPr lang="en-US" sz="6600">
                <a:solidFill>
                  <a:srgbClr val="FFFFFF"/>
                </a:solidFill>
                <a:latin typeface="Tenor Sans"/>
                <a:ea typeface="Tenor Sans"/>
                <a:cs typeface="Tenor Sans"/>
                <a:sym typeface="Tenor Sans"/>
              </a:rPr>
              <a:t>for Healthy Communication</a:t>
            </a:r>
            <a:endParaRPr sz="500"/>
          </a:p>
        </p:txBody>
      </p:sp>
      <p:sp>
        <p:nvSpPr>
          <p:cNvPr id="460" name="Google Shape;460;p44"/>
          <p:cNvSpPr txBox="1"/>
          <p:nvPr/>
        </p:nvSpPr>
        <p:spPr>
          <a:xfrm>
            <a:off x="282275" y="5475805"/>
            <a:ext cx="5243700" cy="2692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99">
                <a:solidFill>
                  <a:srgbClr val="FFFFFF"/>
                </a:solidFill>
                <a:latin typeface="Assistant"/>
                <a:ea typeface="Assistant"/>
                <a:cs typeface="Assistant"/>
                <a:sym typeface="Assistant"/>
              </a:rPr>
              <a:t>Use these resources for more help with starting meaningful conversations, reflect on a question a day with family and friends, connect with others to meet new friends, connect with your partner, or learn new communication skills on a professional level</a:t>
            </a:r>
            <a:endParaRPr>
              <a:latin typeface="Assistant"/>
              <a:ea typeface="Assistant"/>
              <a:cs typeface="Assistant"/>
              <a:sym typeface="Assistant"/>
            </a:endParaRPr>
          </a:p>
        </p:txBody>
      </p:sp>
      <p:sp>
        <p:nvSpPr>
          <p:cNvPr id="461" name="Google Shape;461;p44"/>
          <p:cNvSpPr/>
          <p:nvPr/>
        </p:nvSpPr>
        <p:spPr>
          <a:xfrm>
            <a:off x="1297000" y="4716135"/>
            <a:ext cx="2850415" cy="73782"/>
          </a:xfrm>
          <a:custGeom>
            <a:rect b="b" l="l" r="r" t="t"/>
            <a:pathLst>
              <a:path extrusionOk="0" h="19429" w="750603">
                <a:moveTo>
                  <a:pt x="0" y="0"/>
                </a:moveTo>
                <a:lnTo>
                  <a:pt x="750603" y="0"/>
                </a:lnTo>
                <a:lnTo>
                  <a:pt x="750603" y="19429"/>
                </a:lnTo>
                <a:lnTo>
                  <a:pt x="0" y="19429"/>
                </a:lnTo>
                <a:close/>
              </a:path>
            </a:pathLst>
          </a:custGeom>
          <a:solidFill>
            <a:srgbClr val="B4E3EF"/>
          </a:solidFill>
          <a:ln>
            <a:noFill/>
          </a:ln>
        </p:spPr>
      </p:sp>
      <p:pic>
        <p:nvPicPr>
          <p:cNvPr id="462" name="Google Shape;462;p44"/>
          <p:cNvPicPr preferRelativeResize="0"/>
          <p:nvPr/>
        </p:nvPicPr>
        <p:blipFill>
          <a:blip r:embed="rId3">
            <a:alphaModFix/>
          </a:blip>
          <a:stretch>
            <a:fillRect/>
          </a:stretch>
        </p:blipFill>
        <p:spPr>
          <a:xfrm>
            <a:off x="7094350" y="144050"/>
            <a:ext cx="2805276" cy="5233202"/>
          </a:xfrm>
          <a:prstGeom prst="rect">
            <a:avLst/>
          </a:prstGeom>
          <a:noFill/>
          <a:ln>
            <a:noFill/>
          </a:ln>
        </p:spPr>
      </p:pic>
      <p:sp>
        <p:nvSpPr>
          <p:cNvPr id="463" name="Google Shape;463;p44"/>
          <p:cNvSpPr txBox="1"/>
          <p:nvPr/>
        </p:nvSpPr>
        <p:spPr>
          <a:xfrm>
            <a:off x="7094350" y="5625025"/>
            <a:ext cx="34275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300">
                <a:latin typeface="Assistant"/>
                <a:ea typeface="Assistant"/>
                <a:cs typeface="Assistant"/>
                <a:sym typeface="Assistant"/>
              </a:rPr>
              <a:t>Gather- Conversation Starter</a:t>
            </a:r>
            <a:endParaRPr sz="2300">
              <a:latin typeface="Assistant"/>
              <a:ea typeface="Assistant"/>
              <a:cs typeface="Assistant"/>
              <a:sym typeface="Assistant"/>
            </a:endParaRPr>
          </a:p>
        </p:txBody>
      </p:sp>
      <p:pic>
        <p:nvPicPr>
          <p:cNvPr id="464" name="Google Shape;464;p44"/>
          <p:cNvPicPr preferRelativeResize="0"/>
          <p:nvPr/>
        </p:nvPicPr>
        <p:blipFill>
          <a:blip r:embed="rId4">
            <a:alphaModFix/>
          </a:blip>
          <a:stretch>
            <a:fillRect/>
          </a:stretch>
        </p:blipFill>
        <p:spPr>
          <a:xfrm>
            <a:off x="10660376" y="144050"/>
            <a:ext cx="2666124" cy="5198599"/>
          </a:xfrm>
          <a:prstGeom prst="rect">
            <a:avLst/>
          </a:prstGeom>
          <a:noFill/>
          <a:ln>
            <a:noFill/>
          </a:ln>
        </p:spPr>
      </p:pic>
      <p:pic>
        <p:nvPicPr>
          <p:cNvPr id="465" name="Google Shape;465;p44"/>
          <p:cNvPicPr preferRelativeResize="0"/>
          <p:nvPr/>
        </p:nvPicPr>
        <p:blipFill>
          <a:blip r:embed="rId5">
            <a:alphaModFix/>
          </a:blip>
          <a:stretch>
            <a:fillRect/>
          </a:stretch>
        </p:blipFill>
        <p:spPr>
          <a:xfrm>
            <a:off x="13942576" y="152400"/>
            <a:ext cx="2400816" cy="5198599"/>
          </a:xfrm>
          <a:prstGeom prst="rect">
            <a:avLst/>
          </a:prstGeom>
          <a:noFill/>
          <a:ln>
            <a:noFill/>
          </a:ln>
        </p:spPr>
      </p:pic>
      <p:sp>
        <p:nvSpPr>
          <p:cNvPr id="466" name="Google Shape;466;p44"/>
          <p:cNvSpPr txBox="1"/>
          <p:nvPr/>
        </p:nvSpPr>
        <p:spPr>
          <a:xfrm>
            <a:off x="14467418" y="5591100"/>
            <a:ext cx="13503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500">
                <a:solidFill>
                  <a:schemeClr val="dk1"/>
                </a:solidFill>
                <a:latin typeface="Calibri"/>
                <a:ea typeface="Calibri"/>
                <a:cs typeface="Calibri"/>
                <a:sym typeface="Calibri"/>
              </a:rPr>
              <a:t>Big Talk</a:t>
            </a:r>
            <a:endParaRPr/>
          </a:p>
        </p:txBody>
      </p:sp>
      <p:pic>
        <p:nvPicPr>
          <p:cNvPr id="467" name="Google Shape;467;p44"/>
          <p:cNvPicPr preferRelativeResize="0"/>
          <p:nvPr/>
        </p:nvPicPr>
        <p:blipFill>
          <a:blip r:embed="rId6">
            <a:alphaModFix/>
          </a:blip>
          <a:stretch>
            <a:fillRect/>
          </a:stretch>
        </p:blipFill>
        <p:spPr>
          <a:xfrm>
            <a:off x="7953925" y="6984675"/>
            <a:ext cx="3609975" cy="1266825"/>
          </a:xfrm>
          <a:prstGeom prst="rect">
            <a:avLst/>
          </a:prstGeom>
          <a:noFill/>
          <a:ln>
            <a:noFill/>
          </a:ln>
        </p:spPr>
      </p:pic>
      <p:sp>
        <p:nvSpPr>
          <p:cNvPr id="468" name="Google Shape;468;p44"/>
          <p:cNvSpPr txBox="1"/>
          <p:nvPr/>
        </p:nvSpPr>
        <p:spPr>
          <a:xfrm>
            <a:off x="8354875" y="8365800"/>
            <a:ext cx="30000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300">
                <a:solidFill>
                  <a:schemeClr val="dk1"/>
                </a:solidFill>
                <a:latin typeface="Assistant"/>
                <a:ea typeface="Assistant"/>
                <a:cs typeface="Assistant"/>
                <a:sym typeface="Assistant"/>
              </a:rPr>
              <a:t>Connect with your partner</a:t>
            </a:r>
            <a:endParaRPr/>
          </a:p>
        </p:txBody>
      </p:sp>
      <p:sp>
        <p:nvSpPr>
          <p:cNvPr id="469" name="Google Shape;469;p44"/>
          <p:cNvSpPr txBox="1"/>
          <p:nvPr/>
        </p:nvSpPr>
        <p:spPr>
          <a:xfrm>
            <a:off x="13173600" y="8608500"/>
            <a:ext cx="3000000" cy="124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300">
                <a:solidFill>
                  <a:schemeClr val="dk1"/>
                </a:solidFill>
                <a:latin typeface="Assistant"/>
                <a:ea typeface="Assistant"/>
                <a:cs typeface="Assistant"/>
                <a:sym typeface="Assistant"/>
              </a:rPr>
              <a:t>Mindful communication skills for professional use</a:t>
            </a:r>
            <a:endParaRPr/>
          </a:p>
        </p:txBody>
      </p:sp>
      <p:pic>
        <p:nvPicPr>
          <p:cNvPr id="470" name="Google Shape;470;p44"/>
          <p:cNvPicPr preferRelativeResize="0"/>
          <p:nvPr/>
        </p:nvPicPr>
        <p:blipFill>
          <a:blip r:embed="rId7">
            <a:alphaModFix/>
          </a:blip>
          <a:stretch>
            <a:fillRect/>
          </a:stretch>
        </p:blipFill>
        <p:spPr>
          <a:xfrm>
            <a:off x="13144825" y="6870363"/>
            <a:ext cx="3057525" cy="14954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48BB"/>
        </a:solidFill>
      </p:bgPr>
    </p:bg>
    <p:spTree>
      <p:nvGrpSpPr>
        <p:cNvPr id="474" name="Shape 474"/>
        <p:cNvGrpSpPr/>
        <p:nvPr/>
      </p:nvGrpSpPr>
      <p:grpSpPr>
        <a:xfrm>
          <a:off x="0" y="0"/>
          <a:ext cx="0" cy="0"/>
          <a:chOff x="0" y="0"/>
          <a:chExt cx="0" cy="0"/>
        </a:xfrm>
      </p:grpSpPr>
      <p:sp>
        <p:nvSpPr>
          <p:cNvPr id="475" name="Google Shape;475;p45"/>
          <p:cNvSpPr txBox="1"/>
          <p:nvPr/>
        </p:nvSpPr>
        <p:spPr>
          <a:xfrm>
            <a:off x="1216714" y="3597174"/>
            <a:ext cx="12056400" cy="1154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7500">
                <a:solidFill>
                  <a:srgbClr val="F6F6F6"/>
                </a:solidFill>
                <a:latin typeface="Tenor Sans"/>
                <a:ea typeface="Tenor Sans"/>
                <a:cs typeface="Tenor Sans"/>
                <a:sym typeface="Tenor Sans"/>
              </a:rPr>
              <a:t>thank you! </a:t>
            </a:r>
            <a:endParaRPr/>
          </a:p>
        </p:txBody>
      </p:sp>
      <p:sp>
        <p:nvSpPr>
          <p:cNvPr id="476" name="Google Shape;476;p45"/>
          <p:cNvSpPr txBox="1"/>
          <p:nvPr/>
        </p:nvSpPr>
        <p:spPr>
          <a:xfrm>
            <a:off x="1462896" y="7029450"/>
            <a:ext cx="2581800" cy="21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t/>
            </a:r>
            <a:endParaRPr/>
          </a:p>
        </p:txBody>
      </p:sp>
      <p:sp>
        <p:nvSpPr>
          <p:cNvPr id="477" name="Google Shape;477;p45"/>
          <p:cNvSpPr txBox="1"/>
          <p:nvPr/>
        </p:nvSpPr>
        <p:spPr>
          <a:xfrm>
            <a:off x="5629123" y="7029450"/>
            <a:ext cx="2701200" cy="21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t/>
            </a:r>
            <a:endParaRPr/>
          </a:p>
        </p:txBody>
      </p:sp>
      <p:sp>
        <p:nvSpPr>
          <p:cNvPr id="478" name="Google Shape;478;p45"/>
          <p:cNvSpPr txBox="1"/>
          <p:nvPr/>
        </p:nvSpPr>
        <p:spPr>
          <a:xfrm>
            <a:off x="5218145" y="6644850"/>
            <a:ext cx="6035100" cy="21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t/>
            </a:r>
            <a:endParaRPr/>
          </a:p>
        </p:txBody>
      </p:sp>
      <p:sp>
        <p:nvSpPr>
          <p:cNvPr id="479" name="Google Shape;479;p45"/>
          <p:cNvSpPr txBox="1"/>
          <p:nvPr/>
        </p:nvSpPr>
        <p:spPr>
          <a:xfrm>
            <a:off x="14045434" y="7029450"/>
            <a:ext cx="2754000" cy="21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t/>
            </a:r>
            <a:endParaRPr/>
          </a:p>
        </p:txBody>
      </p:sp>
      <p:sp>
        <p:nvSpPr>
          <p:cNvPr id="480" name="Google Shape;480;p45"/>
          <p:cNvSpPr/>
          <p:nvPr/>
        </p:nvSpPr>
        <p:spPr>
          <a:xfrm>
            <a:off x="1290695" y="8565407"/>
            <a:ext cx="2849945" cy="73768"/>
          </a:xfrm>
          <a:custGeom>
            <a:rect b="b" l="l" r="r" t="t"/>
            <a:pathLst>
              <a:path extrusionOk="0" h="19429" w="750603">
                <a:moveTo>
                  <a:pt x="0" y="0"/>
                </a:moveTo>
                <a:lnTo>
                  <a:pt x="750603" y="0"/>
                </a:lnTo>
                <a:lnTo>
                  <a:pt x="750603" y="19429"/>
                </a:lnTo>
                <a:lnTo>
                  <a:pt x="0" y="19429"/>
                </a:lnTo>
                <a:close/>
              </a:path>
            </a:pathLst>
          </a:custGeom>
          <a:solidFill>
            <a:srgbClr val="B4E3EF"/>
          </a:solidFill>
          <a:ln>
            <a:noFill/>
          </a:ln>
        </p:spPr>
      </p:sp>
      <p:sp>
        <p:nvSpPr>
          <p:cNvPr id="481" name="Google Shape;481;p45"/>
          <p:cNvSpPr/>
          <p:nvPr/>
        </p:nvSpPr>
        <p:spPr>
          <a:xfrm>
            <a:off x="4140645" y="1327657"/>
            <a:ext cx="2850415" cy="73782"/>
          </a:xfrm>
          <a:custGeom>
            <a:rect b="b" l="l" r="r" t="t"/>
            <a:pathLst>
              <a:path extrusionOk="0" h="19429" w="750603">
                <a:moveTo>
                  <a:pt x="0" y="0"/>
                </a:moveTo>
                <a:lnTo>
                  <a:pt x="750603" y="0"/>
                </a:lnTo>
                <a:lnTo>
                  <a:pt x="750603" y="19429"/>
                </a:lnTo>
                <a:lnTo>
                  <a:pt x="0" y="19429"/>
                </a:lnTo>
                <a:close/>
              </a:path>
            </a:pathLst>
          </a:custGeom>
          <a:solidFill>
            <a:srgbClr val="B4E3EF"/>
          </a:solidFill>
          <a:ln>
            <a:noFill/>
          </a:ln>
        </p:spPr>
      </p:sp>
      <p:sp>
        <p:nvSpPr>
          <p:cNvPr id="482" name="Google Shape;482;p45"/>
          <p:cNvSpPr/>
          <p:nvPr/>
        </p:nvSpPr>
        <p:spPr>
          <a:xfrm>
            <a:off x="9058140" y="1327670"/>
            <a:ext cx="2850415" cy="73782"/>
          </a:xfrm>
          <a:custGeom>
            <a:rect b="b" l="l" r="r" t="t"/>
            <a:pathLst>
              <a:path extrusionOk="0" h="19429" w="750603">
                <a:moveTo>
                  <a:pt x="0" y="0"/>
                </a:moveTo>
                <a:lnTo>
                  <a:pt x="750603" y="0"/>
                </a:lnTo>
                <a:lnTo>
                  <a:pt x="750603" y="19429"/>
                </a:lnTo>
                <a:lnTo>
                  <a:pt x="0" y="19429"/>
                </a:lnTo>
                <a:close/>
              </a:path>
            </a:pathLst>
          </a:custGeom>
          <a:solidFill>
            <a:srgbClr val="B4E3EF"/>
          </a:solidFill>
          <a:ln>
            <a:noFill/>
          </a:ln>
        </p:spPr>
      </p:sp>
      <p:sp>
        <p:nvSpPr>
          <p:cNvPr id="483" name="Google Shape;483;p45"/>
          <p:cNvSpPr/>
          <p:nvPr/>
        </p:nvSpPr>
        <p:spPr>
          <a:xfrm>
            <a:off x="14045434" y="8528523"/>
            <a:ext cx="2849945" cy="73768"/>
          </a:xfrm>
          <a:custGeom>
            <a:rect b="b" l="l" r="r" t="t"/>
            <a:pathLst>
              <a:path extrusionOk="0" h="19429" w="750603">
                <a:moveTo>
                  <a:pt x="0" y="0"/>
                </a:moveTo>
                <a:lnTo>
                  <a:pt x="750603" y="0"/>
                </a:lnTo>
                <a:lnTo>
                  <a:pt x="750603" y="19429"/>
                </a:lnTo>
                <a:lnTo>
                  <a:pt x="0" y="19429"/>
                </a:lnTo>
                <a:close/>
              </a:path>
            </a:pathLst>
          </a:custGeom>
          <a:solidFill>
            <a:srgbClr val="B4E3EF"/>
          </a:solidFill>
          <a:ln>
            <a:noFill/>
          </a:ln>
        </p:spPr>
      </p:sp>
      <p:pic>
        <p:nvPicPr>
          <p:cNvPr id="484" name="Google Shape;484;p45"/>
          <p:cNvPicPr preferRelativeResize="0"/>
          <p:nvPr/>
        </p:nvPicPr>
        <p:blipFill>
          <a:blip r:embed="rId3">
            <a:alphaModFix/>
          </a:blip>
          <a:stretch>
            <a:fillRect/>
          </a:stretch>
        </p:blipFill>
        <p:spPr>
          <a:xfrm>
            <a:off x="6543164" y="5689575"/>
            <a:ext cx="4710088" cy="3955738"/>
          </a:xfrm>
          <a:prstGeom prst="rect">
            <a:avLst/>
          </a:prstGeom>
          <a:noFill/>
          <a:ln>
            <a:noFill/>
          </a:ln>
        </p:spPr>
      </p:pic>
      <p:pic>
        <p:nvPicPr>
          <p:cNvPr id="485" name="Google Shape;485;p45"/>
          <p:cNvPicPr preferRelativeResize="0"/>
          <p:nvPr/>
        </p:nvPicPr>
        <p:blipFill>
          <a:blip r:embed="rId4">
            <a:alphaModFix/>
          </a:blip>
          <a:stretch>
            <a:fillRect/>
          </a:stretch>
        </p:blipFill>
        <p:spPr>
          <a:xfrm>
            <a:off x="9908950" y="2548575"/>
            <a:ext cx="1344302" cy="1258557"/>
          </a:xfrm>
          <a:prstGeom prst="rect">
            <a:avLst/>
          </a:prstGeom>
          <a:noFill/>
          <a:ln>
            <a:noFill/>
          </a:ln>
        </p:spPr>
      </p:pic>
      <p:pic>
        <p:nvPicPr>
          <p:cNvPr id="486" name="Google Shape;486;p45"/>
          <p:cNvPicPr preferRelativeResize="0"/>
          <p:nvPr/>
        </p:nvPicPr>
        <p:blipFill>
          <a:blip r:embed="rId5">
            <a:alphaModFix/>
          </a:blip>
          <a:stretch>
            <a:fillRect/>
          </a:stretch>
        </p:blipFill>
        <p:spPr>
          <a:xfrm>
            <a:off x="9908945" y="4239994"/>
            <a:ext cx="1344300" cy="1258650"/>
          </a:xfrm>
          <a:prstGeom prst="rect">
            <a:avLst/>
          </a:prstGeom>
          <a:noFill/>
          <a:ln>
            <a:noFill/>
          </a:ln>
        </p:spPr>
      </p:pic>
      <p:sp>
        <p:nvSpPr>
          <p:cNvPr id="487" name="Google Shape;487;p45"/>
          <p:cNvSpPr/>
          <p:nvPr/>
        </p:nvSpPr>
        <p:spPr>
          <a:xfrm>
            <a:off x="1936821" y="6542861"/>
            <a:ext cx="831401" cy="831385"/>
          </a:xfrm>
          <a:custGeom>
            <a:rect b="b" l="l" r="r" t="t"/>
            <a:pathLst>
              <a:path extrusionOk="0" h="831385" w="831401">
                <a:moveTo>
                  <a:pt x="820503" y="400259"/>
                </a:moveTo>
                <a:lnTo>
                  <a:pt x="653104" y="340738"/>
                </a:lnTo>
                <a:cubicBezTo>
                  <a:pt x="648728" y="326893"/>
                  <a:pt x="643170" y="313565"/>
                  <a:pt x="636547" y="300885"/>
                </a:cubicBezTo>
                <a:lnTo>
                  <a:pt x="712858" y="140342"/>
                </a:lnTo>
                <a:cubicBezTo>
                  <a:pt x="715854" y="134019"/>
                  <a:pt x="714589" y="126714"/>
                  <a:pt x="709630" y="121755"/>
                </a:cubicBezTo>
                <a:cubicBezTo>
                  <a:pt x="704672" y="116796"/>
                  <a:pt x="697367" y="115532"/>
                  <a:pt x="691027" y="118527"/>
                </a:cubicBezTo>
                <a:lnTo>
                  <a:pt x="530501" y="194838"/>
                </a:lnTo>
                <a:cubicBezTo>
                  <a:pt x="517821" y="188215"/>
                  <a:pt x="504492" y="182658"/>
                  <a:pt x="490648" y="178281"/>
                </a:cubicBezTo>
                <a:lnTo>
                  <a:pt x="431126" y="10866"/>
                </a:lnTo>
                <a:cubicBezTo>
                  <a:pt x="428763" y="4260"/>
                  <a:pt x="422706" y="0"/>
                  <a:pt x="415701" y="0"/>
                </a:cubicBezTo>
                <a:cubicBezTo>
                  <a:pt x="412207" y="0"/>
                  <a:pt x="408929" y="1065"/>
                  <a:pt x="406249" y="2962"/>
                </a:cubicBezTo>
                <a:cubicBezTo>
                  <a:pt x="403554" y="4842"/>
                  <a:pt x="401457" y="7555"/>
                  <a:pt x="400276" y="10866"/>
                </a:cubicBezTo>
                <a:lnTo>
                  <a:pt x="340754" y="178281"/>
                </a:lnTo>
                <a:cubicBezTo>
                  <a:pt x="326910" y="182658"/>
                  <a:pt x="313581" y="188215"/>
                  <a:pt x="300902" y="194838"/>
                </a:cubicBezTo>
                <a:lnTo>
                  <a:pt x="140359" y="118527"/>
                </a:lnTo>
                <a:cubicBezTo>
                  <a:pt x="134035" y="115532"/>
                  <a:pt x="126730" y="116796"/>
                  <a:pt x="121772" y="121755"/>
                </a:cubicBezTo>
                <a:cubicBezTo>
                  <a:pt x="116813" y="126714"/>
                  <a:pt x="115548" y="134019"/>
                  <a:pt x="118544" y="140359"/>
                </a:cubicBezTo>
                <a:lnTo>
                  <a:pt x="194855" y="300885"/>
                </a:lnTo>
                <a:cubicBezTo>
                  <a:pt x="188232" y="313565"/>
                  <a:pt x="182674" y="326893"/>
                  <a:pt x="178298" y="340738"/>
                </a:cubicBezTo>
                <a:lnTo>
                  <a:pt x="10883" y="400259"/>
                </a:lnTo>
                <a:cubicBezTo>
                  <a:pt x="4276" y="402622"/>
                  <a:pt x="0" y="408662"/>
                  <a:pt x="0" y="415684"/>
                </a:cubicBezTo>
                <a:cubicBezTo>
                  <a:pt x="0" y="422690"/>
                  <a:pt x="4276" y="428747"/>
                  <a:pt x="10883" y="431110"/>
                </a:cubicBezTo>
                <a:lnTo>
                  <a:pt x="178298" y="490631"/>
                </a:lnTo>
                <a:cubicBezTo>
                  <a:pt x="182674" y="504476"/>
                  <a:pt x="188232" y="517804"/>
                  <a:pt x="194855" y="530484"/>
                </a:cubicBezTo>
                <a:lnTo>
                  <a:pt x="118544" y="691027"/>
                </a:lnTo>
                <a:cubicBezTo>
                  <a:pt x="115548" y="697367"/>
                  <a:pt x="116796" y="704655"/>
                  <a:pt x="121755" y="709614"/>
                </a:cubicBezTo>
                <a:cubicBezTo>
                  <a:pt x="124933" y="712792"/>
                  <a:pt x="129060" y="714456"/>
                  <a:pt x="133287" y="714456"/>
                </a:cubicBezTo>
                <a:cubicBezTo>
                  <a:pt x="135666" y="714456"/>
                  <a:pt x="138079" y="713923"/>
                  <a:pt x="140375" y="712842"/>
                </a:cubicBezTo>
                <a:lnTo>
                  <a:pt x="300902" y="636531"/>
                </a:lnTo>
                <a:cubicBezTo>
                  <a:pt x="313581" y="643153"/>
                  <a:pt x="326910" y="648711"/>
                  <a:pt x="340754" y="653088"/>
                </a:cubicBezTo>
                <a:lnTo>
                  <a:pt x="400276" y="820503"/>
                </a:lnTo>
                <a:cubicBezTo>
                  <a:pt x="402639" y="827109"/>
                  <a:pt x="408696" y="831385"/>
                  <a:pt x="415701" y="831385"/>
                </a:cubicBezTo>
                <a:cubicBezTo>
                  <a:pt x="422723" y="831385"/>
                  <a:pt x="428763" y="827109"/>
                  <a:pt x="431126" y="820503"/>
                </a:cubicBezTo>
                <a:lnTo>
                  <a:pt x="490648" y="653088"/>
                </a:lnTo>
                <a:cubicBezTo>
                  <a:pt x="504492" y="648711"/>
                  <a:pt x="517821" y="643153"/>
                  <a:pt x="530501" y="636531"/>
                </a:cubicBezTo>
                <a:lnTo>
                  <a:pt x="691043" y="712842"/>
                </a:lnTo>
                <a:cubicBezTo>
                  <a:pt x="693323" y="713923"/>
                  <a:pt x="695736" y="714456"/>
                  <a:pt x="698115" y="714456"/>
                </a:cubicBezTo>
                <a:cubicBezTo>
                  <a:pt x="702342" y="714456"/>
                  <a:pt x="706469" y="712792"/>
                  <a:pt x="709647" y="709614"/>
                </a:cubicBezTo>
                <a:cubicBezTo>
                  <a:pt x="714606" y="704655"/>
                  <a:pt x="715854" y="697367"/>
                  <a:pt x="712858" y="691027"/>
                </a:cubicBezTo>
                <a:lnTo>
                  <a:pt x="636547" y="530484"/>
                </a:lnTo>
                <a:cubicBezTo>
                  <a:pt x="643170" y="517804"/>
                  <a:pt x="648728" y="504476"/>
                  <a:pt x="653104" y="490631"/>
                </a:cubicBezTo>
                <a:lnTo>
                  <a:pt x="820519" y="431110"/>
                </a:lnTo>
                <a:cubicBezTo>
                  <a:pt x="827126" y="428747"/>
                  <a:pt x="831402" y="422690"/>
                  <a:pt x="831402" y="415684"/>
                </a:cubicBezTo>
                <a:cubicBezTo>
                  <a:pt x="831402" y="408662"/>
                  <a:pt x="827126" y="402622"/>
                  <a:pt x="820503" y="400259"/>
                </a:cubicBezTo>
                <a:close/>
                <a:moveTo>
                  <a:pt x="172973" y="471079"/>
                </a:moveTo>
                <a:lnTo>
                  <a:pt x="17173" y="415684"/>
                </a:lnTo>
                <a:lnTo>
                  <a:pt x="172973" y="360290"/>
                </a:lnTo>
                <a:cubicBezTo>
                  <a:pt x="168913" y="378111"/>
                  <a:pt x="166750" y="396648"/>
                  <a:pt x="166750" y="415684"/>
                </a:cubicBezTo>
                <a:cubicBezTo>
                  <a:pt x="166750" y="434721"/>
                  <a:pt x="168913" y="453258"/>
                  <a:pt x="172973" y="471079"/>
                </a:cubicBezTo>
                <a:close/>
                <a:moveTo>
                  <a:pt x="697500" y="133886"/>
                </a:moveTo>
                <a:lnTo>
                  <a:pt x="626464" y="283330"/>
                </a:lnTo>
                <a:cubicBezTo>
                  <a:pt x="606529" y="251714"/>
                  <a:pt x="579672" y="224857"/>
                  <a:pt x="548056" y="204922"/>
                </a:cubicBezTo>
                <a:lnTo>
                  <a:pt x="697500" y="133886"/>
                </a:lnTo>
                <a:close/>
                <a:moveTo>
                  <a:pt x="415701" y="17156"/>
                </a:moveTo>
                <a:lnTo>
                  <a:pt x="471096" y="172956"/>
                </a:lnTo>
                <a:cubicBezTo>
                  <a:pt x="453274" y="168896"/>
                  <a:pt x="434737" y="166733"/>
                  <a:pt x="415701" y="166733"/>
                </a:cubicBezTo>
                <a:cubicBezTo>
                  <a:pt x="396665" y="166733"/>
                  <a:pt x="378128" y="168896"/>
                  <a:pt x="360306" y="172956"/>
                </a:cubicBezTo>
                <a:lnTo>
                  <a:pt x="415701" y="17156"/>
                </a:lnTo>
                <a:close/>
                <a:moveTo>
                  <a:pt x="133902" y="133886"/>
                </a:moveTo>
                <a:lnTo>
                  <a:pt x="283346" y="204922"/>
                </a:lnTo>
                <a:cubicBezTo>
                  <a:pt x="251730" y="224857"/>
                  <a:pt x="224873" y="251714"/>
                  <a:pt x="204939" y="283330"/>
                </a:cubicBezTo>
                <a:lnTo>
                  <a:pt x="133902" y="133886"/>
                </a:lnTo>
                <a:close/>
                <a:moveTo>
                  <a:pt x="133902" y="697483"/>
                </a:moveTo>
                <a:lnTo>
                  <a:pt x="204939" y="548039"/>
                </a:lnTo>
                <a:cubicBezTo>
                  <a:pt x="224873" y="579655"/>
                  <a:pt x="251730" y="606512"/>
                  <a:pt x="283346" y="626447"/>
                </a:cubicBezTo>
                <a:lnTo>
                  <a:pt x="133902" y="697483"/>
                </a:lnTo>
                <a:close/>
                <a:moveTo>
                  <a:pt x="415701" y="814213"/>
                </a:moveTo>
                <a:lnTo>
                  <a:pt x="360306" y="658412"/>
                </a:lnTo>
                <a:cubicBezTo>
                  <a:pt x="378128" y="662472"/>
                  <a:pt x="396665" y="664636"/>
                  <a:pt x="415701" y="664636"/>
                </a:cubicBezTo>
                <a:cubicBezTo>
                  <a:pt x="434737" y="664636"/>
                  <a:pt x="453274" y="662472"/>
                  <a:pt x="471096" y="658412"/>
                </a:cubicBezTo>
                <a:lnTo>
                  <a:pt x="415701" y="814213"/>
                </a:lnTo>
                <a:close/>
                <a:moveTo>
                  <a:pt x="697483" y="697483"/>
                </a:moveTo>
                <a:lnTo>
                  <a:pt x="548056" y="626447"/>
                </a:lnTo>
                <a:cubicBezTo>
                  <a:pt x="579672" y="606512"/>
                  <a:pt x="606529" y="579655"/>
                  <a:pt x="626464" y="548039"/>
                </a:cubicBezTo>
                <a:lnTo>
                  <a:pt x="697483" y="697483"/>
                </a:lnTo>
                <a:close/>
                <a:moveTo>
                  <a:pt x="415701" y="647996"/>
                </a:moveTo>
                <a:cubicBezTo>
                  <a:pt x="287606" y="647996"/>
                  <a:pt x="183390" y="543779"/>
                  <a:pt x="183390" y="415684"/>
                </a:cubicBezTo>
                <a:cubicBezTo>
                  <a:pt x="183390" y="287589"/>
                  <a:pt x="287606" y="183373"/>
                  <a:pt x="415701" y="183373"/>
                </a:cubicBezTo>
                <a:cubicBezTo>
                  <a:pt x="543796" y="183373"/>
                  <a:pt x="648012" y="287589"/>
                  <a:pt x="648012" y="415684"/>
                </a:cubicBezTo>
                <a:cubicBezTo>
                  <a:pt x="648012" y="543779"/>
                  <a:pt x="543796" y="647996"/>
                  <a:pt x="415701" y="647996"/>
                </a:cubicBezTo>
                <a:close/>
                <a:moveTo>
                  <a:pt x="658429" y="471079"/>
                </a:moveTo>
                <a:cubicBezTo>
                  <a:pt x="662489" y="453258"/>
                  <a:pt x="664652" y="434721"/>
                  <a:pt x="664652" y="415684"/>
                </a:cubicBezTo>
                <a:cubicBezTo>
                  <a:pt x="664652" y="396648"/>
                  <a:pt x="662489" y="378111"/>
                  <a:pt x="658429" y="360290"/>
                </a:cubicBezTo>
                <a:lnTo>
                  <a:pt x="814230" y="415684"/>
                </a:lnTo>
                <a:lnTo>
                  <a:pt x="658429" y="471079"/>
                </a:lnTo>
                <a:close/>
              </a:path>
            </a:pathLst>
          </a:custGeom>
          <a:solidFill>
            <a:srgbClr val="0C48B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488" name="Google Shape;488;p45"/>
          <p:cNvSpPr/>
          <p:nvPr/>
        </p:nvSpPr>
        <p:spPr>
          <a:xfrm>
            <a:off x="1936821" y="570061"/>
            <a:ext cx="831401" cy="831385"/>
          </a:xfrm>
          <a:custGeom>
            <a:rect b="b" l="l" r="r" t="t"/>
            <a:pathLst>
              <a:path extrusionOk="0" h="831385" w="831401">
                <a:moveTo>
                  <a:pt x="820503" y="400259"/>
                </a:moveTo>
                <a:lnTo>
                  <a:pt x="653104" y="340738"/>
                </a:lnTo>
                <a:cubicBezTo>
                  <a:pt x="648728" y="326893"/>
                  <a:pt x="643170" y="313565"/>
                  <a:pt x="636547" y="300885"/>
                </a:cubicBezTo>
                <a:lnTo>
                  <a:pt x="712858" y="140342"/>
                </a:lnTo>
                <a:cubicBezTo>
                  <a:pt x="715854" y="134019"/>
                  <a:pt x="714589" y="126714"/>
                  <a:pt x="709630" y="121755"/>
                </a:cubicBezTo>
                <a:cubicBezTo>
                  <a:pt x="704672" y="116796"/>
                  <a:pt x="697367" y="115532"/>
                  <a:pt x="691027" y="118527"/>
                </a:cubicBezTo>
                <a:lnTo>
                  <a:pt x="530501" y="194838"/>
                </a:lnTo>
                <a:cubicBezTo>
                  <a:pt x="517821" y="188215"/>
                  <a:pt x="504492" y="182658"/>
                  <a:pt x="490648" y="178281"/>
                </a:cubicBezTo>
                <a:lnTo>
                  <a:pt x="431126" y="10866"/>
                </a:lnTo>
                <a:cubicBezTo>
                  <a:pt x="428763" y="4260"/>
                  <a:pt x="422706" y="0"/>
                  <a:pt x="415701" y="0"/>
                </a:cubicBezTo>
                <a:cubicBezTo>
                  <a:pt x="412207" y="0"/>
                  <a:pt x="408929" y="1065"/>
                  <a:pt x="406249" y="2962"/>
                </a:cubicBezTo>
                <a:cubicBezTo>
                  <a:pt x="403554" y="4842"/>
                  <a:pt x="401457" y="7555"/>
                  <a:pt x="400276" y="10866"/>
                </a:cubicBezTo>
                <a:lnTo>
                  <a:pt x="340754" y="178281"/>
                </a:lnTo>
                <a:cubicBezTo>
                  <a:pt x="326910" y="182658"/>
                  <a:pt x="313581" y="188215"/>
                  <a:pt x="300902" y="194838"/>
                </a:cubicBezTo>
                <a:lnTo>
                  <a:pt x="140359" y="118527"/>
                </a:lnTo>
                <a:cubicBezTo>
                  <a:pt x="134035" y="115532"/>
                  <a:pt x="126730" y="116796"/>
                  <a:pt x="121772" y="121755"/>
                </a:cubicBezTo>
                <a:cubicBezTo>
                  <a:pt x="116813" y="126714"/>
                  <a:pt x="115548" y="134019"/>
                  <a:pt x="118544" y="140359"/>
                </a:cubicBezTo>
                <a:lnTo>
                  <a:pt x="194855" y="300885"/>
                </a:lnTo>
                <a:cubicBezTo>
                  <a:pt x="188232" y="313565"/>
                  <a:pt x="182674" y="326893"/>
                  <a:pt x="178298" y="340738"/>
                </a:cubicBezTo>
                <a:lnTo>
                  <a:pt x="10883" y="400259"/>
                </a:lnTo>
                <a:cubicBezTo>
                  <a:pt x="4276" y="402622"/>
                  <a:pt x="0" y="408662"/>
                  <a:pt x="0" y="415684"/>
                </a:cubicBezTo>
                <a:cubicBezTo>
                  <a:pt x="0" y="422690"/>
                  <a:pt x="4276" y="428747"/>
                  <a:pt x="10883" y="431110"/>
                </a:cubicBezTo>
                <a:lnTo>
                  <a:pt x="178298" y="490631"/>
                </a:lnTo>
                <a:cubicBezTo>
                  <a:pt x="182674" y="504476"/>
                  <a:pt x="188232" y="517804"/>
                  <a:pt x="194855" y="530484"/>
                </a:cubicBezTo>
                <a:lnTo>
                  <a:pt x="118544" y="691027"/>
                </a:lnTo>
                <a:cubicBezTo>
                  <a:pt x="115548" y="697367"/>
                  <a:pt x="116796" y="704655"/>
                  <a:pt x="121755" y="709614"/>
                </a:cubicBezTo>
                <a:cubicBezTo>
                  <a:pt x="124933" y="712792"/>
                  <a:pt x="129060" y="714456"/>
                  <a:pt x="133287" y="714456"/>
                </a:cubicBezTo>
                <a:cubicBezTo>
                  <a:pt x="135666" y="714456"/>
                  <a:pt x="138079" y="713923"/>
                  <a:pt x="140375" y="712842"/>
                </a:cubicBezTo>
                <a:lnTo>
                  <a:pt x="300902" y="636531"/>
                </a:lnTo>
                <a:cubicBezTo>
                  <a:pt x="313581" y="643153"/>
                  <a:pt x="326910" y="648711"/>
                  <a:pt x="340754" y="653088"/>
                </a:cubicBezTo>
                <a:lnTo>
                  <a:pt x="400276" y="820503"/>
                </a:lnTo>
                <a:cubicBezTo>
                  <a:pt x="402639" y="827109"/>
                  <a:pt x="408696" y="831385"/>
                  <a:pt x="415701" y="831385"/>
                </a:cubicBezTo>
                <a:cubicBezTo>
                  <a:pt x="422723" y="831385"/>
                  <a:pt x="428763" y="827109"/>
                  <a:pt x="431126" y="820503"/>
                </a:cubicBezTo>
                <a:lnTo>
                  <a:pt x="490648" y="653088"/>
                </a:lnTo>
                <a:cubicBezTo>
                  <a:pt x="504492" y="648711"/>
                  <a:pt x="517821" y="643153"/>
                  <a:pt x="530501" y="636531"/>
                </a:cubicBezTo>
                <a:lnTo>
                  <a:pt x="691043" y="712842"/>
                </a:lnTo>
                <a:cubicBezTo>
                  <a:pt x="693323" y="713923"/>
                  <a:pt x="695736" y="714456"/>
                  <a:pt x="698115" y="714456"/>
                </a:cubicBezTo>
                <a:cubicBezTo>
                  <a:pt x="702342" y="714456"/>
                  <a:pt x="706469" y="712792"/>
                  <a:pt x="709647" y="709614"/>
                </a:cubicBezTo>
                <a:cubicBezTo>
                  <a:pt x="714606" y="704655"/>
                  <a:pt x="715854" y="697367"/>
                  <a:pt x="712858" y="691027"/>
                </a:cubicBezTo>
                <a:lnTo>
                  <a:pt x="636547" y="530484"/>
                </a:lnTo>
                <a:cubicBezTo>
                  <a:pt x="643170" y="517804"/>
                  <a:pt x="648728" y="504476"/>
                  <a:pt x="653104" y="490631"/>
                </a:cubicBezTo>
                <a:lnTo>
                  <a:pt x="820519" y="431110"/>
                </a:lnTo>
                <a:cubicBezTo>
                  <a:pt x="827126" y="428747"/>
                  <a:pt x="831402" y="422690"/>
                  <a:pt x="831402" y="415684"/>
                </a:cubicBezTo>
                <a:cubicBezTo>
                  <a:pt x="831402" y="408662"/>
                  <a:pt x="827126" y="402622"/>
                  <a:pt x="820503" y="400259"/>
                </a:cubicBezTo>
                <a:close/>
                <a:moveTo>
                  <a:pt x="172973" y="471079"/>
                </a:moveTo>
                <a:lnTo>
                  <a:pt x="17173" y="415684"/>
                </a:lnTo>
                <a:lnTo>
                  <a:pt x="172973" y="360290"/>
                </a:lnTo>
                <a:cubicBezTo>
                  <a:pt x="168913" y="378111"/>
                  <a:pt x="166750" y="396648"/>
                  <a:pt x="166750" y="415684"/>
                </a:cubicBezTo>
                <a:cubicBezTo>
                  <a:pt x="166750" y="434721"/>
                  <a:pt x="168913" y="453258"/>
                  <a:pt x="172973" y="471079"/>
                </a:cubicBezTo>
                <a:close/>
                <a:moveTo>
                  <a:pt x="697500" y="133886"/>
                </a:moveTo>
                <a:lnTo>
                  <a:pt x="626464" y="283330"/>
                </a:lnTo>
                <a:cubicBezTo>
                  <a:pt x="606529" y="251714"/>
                  <a:pt x="579672" y="224857"/>
                  <a:pt x="548056" y="204922"/>
                </a:cubicBezTo>
                <a:lnTo>
                  <a:pt x="697500" y="133886"/>
                </a:lnTo>
                <a:close/>
                <a:moveTo>
                  <a:pt x="415701" y="17156"/>
                </a:moveTo>
                <a:lnTo>
                  <a:pt x="471096" y="172956"/>
                </a:lnTo>
                <a:cubicBezTo>
                  <a:pt x="453274" y="168896"/>
                  <a:pt x="434737" y="166733"/>
                  <a:pt x="415701" y="166733"/>
                </a:cubicBezTo>
                <a:cubicBezTo>
                  <a:pt x="396665" y="166733"/>
                  <a:pt x="378128" y="168896"/>
                  <a:pt x="360306" y="172956"/>
                </a:cubicBezTo>
                <a:lnTo>
                  <a:pt x="415701" y="17156"/>
                </a:lnTo>
                <a:close/>
                <a:moveTo>
                  <a:pt x="133902" y="133886"/>
                </a:moveTo>
                <a:lnTo>
                  <a:pt x="283346" y="204922"/>
                </a:lnTo>
                <a:cubicBezTo>
                  <a:pt x="251730" y="224857"/>
                  <a:pt x="224873" y="251714"/>
                  <a:pt x="204939" y="283330"/>
                </a:cubicBezTo>
                <a:lnTo>
                  <a:pt x="133902" y="133886"/>
                </a:lnTo>
                <a:close/>
                <a:moveTo>
                  <a:pt x="133902" y="697483"/>
                </a:moveTo>
                <a:lnTo>
                  <a:pt x="204939" y="548039"/>
                </a:lnTo>
                <a:cubicBezTo>
                  <a:pt x="224873" y="579655"/>
                  <a:pt x="251730" y="606512"/>
                  <a:pt x="283346" y="626447"/>
                </a:cubicBezTo>
                <a:lnTo>
                  <a:pt x="133902" y="697483"/>
                </a:lnTo>
                <a:close/>
                <a:moveTo>
                  <a:pt x="415701" y="814213"/>
                </a:moveTo>
                <a:lnTo>
                  <a:pt x="360306" y="658412"/>
                </a:lnTo>
                <a:cubicBezTo>
                  <a:pt x="378128" y="662472"/>
                  <a:pt x="396665" y="664636"/>
                  <a:pt x="415701" y="664636"/>
                </a:cubicBezTo>
                <a:cubicBezTo>
                  <a:pt x="434737" y="664636"/>
                  <a:pt x="453274" y="662472"/>
                  <a:pt x="471096" y="658412"/>
                </a:cubicBezTo>
                <a:lnTo>
                  <a:pt x="415701" y="814213"/>
                </a:lnTo>
                <a:close/>
                <a:moveTo>
                  <a:pt x="697483" y="697483"/>
                </a:moveTo>
                <a:lnTo>
                  <a:pt x="548056" y="626447"/>
                </a:lnTo>
                <a:cubicBezTo>
                  <a:pt x="579672" y="606512"/>
                  <a:pt x="606529" y="579655"/>
                  <a:pt x="626464" y="548039"/>
                </a:cubicBezTo>
                <a:lnTo>
                  <a:pt x="697483" y="697483"/>
                </a:lnTo>
                <a:close/>
                <a:moveTo>
                  <a:pt x="415701" y="647996"/>
                </a:moveTo>
                <a:cubicBezTo>
                  <a:pt x="287606" y="647996"/>
                  <a:pt x="183390" y="543779"/>
                  <a:pt x="183390" y="415684"/>
                </a:cubicBezTo>
                <a:cubicBezTo>
                  <a:pt x="183390" y="287589"/>
                  <a:pt x="287606" y="183373"/>
                  <a:pt x="415701" y="183373"/>
                </a:cubicBezTo>
                <a:cubicBezTo>
                  <a:pt x="543796" y="183373"/>
                  <a:pt x="648012" y="287589"/>
                  <a:pt x="648012" y="415684"/>
                </a:cubicBezTo>
                <a:cubicBezTo>
                  <a:pt x="648012" y="543779"/>
                  <a:pt x="543796" y="647996"/>
                  <a:pt x="415701" y="647996"/>
                </a:cubicBezTo>
                <a:close/>
                <a:moveTo>
                  <a:pt x="658429" y="471079"/>
                </a:moveTo>
                <a:cubicBezTo>
                  <a:pt x="662489" y="453258"/>
                  <a:pt x="664652" y="434721"/>
                  <a:pt x="664652" y="415684"/>
                </a:cubicBezTo>
                <a:cubicBezTo>
                  <a:pt x="664652" y="396648"/>
                  <a:pt x="662489" y="378111"/>
                  <a:pt x="658429" y="360290"/>
                </a:cubicBezTo>
                <a:lnTo>
                  <a:pt x="814230" y="415684"/>
                </a:lnTo>
                <a:lnTo>
                  <a:pt x="658429" y="471079"/>
                </a:lnTo>
                <a:close/>
              </a:path>
            </a:pathLst>
          </a:custGeom>
          <a:solidFill>
            <a:srgbClr val="0C48B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9" name="Google Shape;489;p45"/>
          <p:cNvSpPr txBox="1"/>
          <p:nvPr/>
        </p:nvSpPr>
        <p:spPr>
          <a:xfrm>
            <a:off x="11629875" y="2770000"/>
            <a:ext cx="42309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100">
                <a:solidFill>
                  <a:schemeClr val="lt1"/>
                </a:solidFill>
                <a:latin typeface="PT Sans Narrow"/>
                <a:ea typeface="PT Sans Narrow"/>
                <a:cs typeface="PT Sans Narrow"/>
                <a:sym typeface="PT Sans Narrow"/>
              </a:rPr>
              <a:t>@branchesofgrowth</a:t>
            </a:r>
            <a:endParaRPr sz="3100">
              <a:solidFill>
                <a:schemeClr val="lt1"/>
              </a:solidFill>
            </a:endParaRPr>
          </a:p>
        </p:txBody>
      </p:sp>
      <p:sp>
        <p:nvSpPr>
          <p:cNvPr id="490" name="Google Shape;490;p45"/>
          <p:cNvSpPr txBox="1"/>
          <p:nvPr/>
        </p:nvSpPr>
        <p:spPr>
          <a:xfrm>
            <a:off x="11629875" y="4557138"/>
            <a:ext cx="48114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100">
                <a:solidFill>
                  <a:schemeClr val="lt1"/>
                </a:solidFill>
                <a:latin typeface="PT Sans Narrow"/>
                <a:ea typeface="PT Sans Narrow"/>
                <a:cs typeface="PT Sans Narrow"/>
                <a:sym typeface="PT Sans Narrow"/>
              </a:rPr>
              <a:t>@branchesofgrwth</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46"/>
          <p:cNvSpPr txBox="1"/>
          <p:nvPr>
            <p:ph type="title"/>
          </p:nvPr>
        </p:nvSpPr>
        <p:spPr>
          <a:xfrm>
            <a:off x="1034175" y="724875"/>
            <a:ext cx="13823400" cy="136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References</a:t>
            </a:r>
            <a:endParaRPr/>
          </a:p>
        </p:txBody>
      </p:sp>
      <p:sp>
        <p:nvSpPr>
          <p:cNvPr id="496" name="Google Shape;496;p46"/>
          <p:cNvSpPr txBox="1"/>
          <p:nvPr>
            <p:ph idx="1" type="body"/>
          </p:nvPr>
        </p:nvSpPr>
        <p:spPr>
          <a:xfrm>
            <a:off x="735000" y="3429000"/>
            <a:ext cx="17322600" cy="6401700"/>
          </a:xfrm>
          <a:prstGeom prst="rect">
            <a:avLst/>
          </a:prstGeom>
        </p:spPr>
        <p:txBody>
          <a:bodyPr anchorCtr="0" anchor="t" bIns="45700" lIns="91425" spcFirstLastPara="1" rIns="91425" wrap="square" tIns="45700">
            <a:normAutofit fontScale="85000" lnSpcReduction="20000"/>
          </a:bodyPr>
          <a:lstStyle/>
          <a:p>
            <a:pPr indent="0" lvl="0" marL="0" rtl="0" algn="l">
              <a:spcBef>
                <a:spcPts val="360"/>
              </a:spcBef>
              <a:spcAft>
                <a:spcPts val="0"/>
              </a:spcAft>
              <a:buNone/>
            </a:pPr>
            <a:r>
              <a:rPr lang="en-US" u="sng">
                <a:solidFill>
                  <a:schemeClr val="hlink"/>
                </a:solidFill>
                <a:hlinkClick r:id="rId3"/>
              </a:rPr>
              <a:t>https://www.skillsyouneed.com/ips/what-is-communication.html</a:t>
            </a:r>
            <a:endParaRPr/>
          </a:p>
          <a:p>
            <a:pPr indent="0" lvl="0" marL="0" rtl="0" algn="l">
              <a:spcBef>
                <a:spcPts val="360"/>
              </a:spcBef>
              <a:spcAft>
                <a:spcPts val="0"/>
              </a:spcAft>
              <a:buNone/>
            </a:pPr>
            <a:r>
              <a:rPr lang="en-US" u="sng">
                <a:solidFill>
                  <a:schemeClr val="hlink"/>
                </a:solidFill>
                <a:hlinkClick r:id="rId4"/>
              </a:rPr>
              <a:t>https://www.pngall.com/disclaimer-symbol-png/download/17713</a:t>
            </a:r>
            <a:endParaRPr/>
          </a:p>
          <a:p>
            <a:pPr indent="0" lvl="0" marL="0" rtl="0" algn="l">
              <a:spcBef>
                <a:spcPts val="360"/>
              </a:spcBef>
              <a:spcAft>
                <a:spcPts val="0"/>
              </a:spcAft>
              <a:buNone/>
            </a:pPr>
            <a:r>
              <a:rPr lang="en-US" u="sng">
                <a:solidFill>
                  <a:schemeClr val="hlink"/>
                </a:solidFill>
                <a:hlinkClick r:id="rId5"/>
              </a:rPr>
              <a:t>https://us.humankinetics.com/blogs/excerpt/nonverbal-communication-understanding-the-unspoken</a:t>
            </a:r>
            <a:endParaRPr/>
          </a:p>
          <a:p>
            <a:pPr indent="0" lvl="0" marL="0" rtl="0" algn="l">
              <a:spcBef>
                <a:spcPts val="360"/>
              </a:spcBef>
              <a:spcAft>
                <a:spcPts val="0"/>
              </a:spcAft>
              <a:buNone/>
            </a:pPr>
            <a:r>
              <a:rPr lang="en-US" u="sng">
                <a:solidFill>
                  <a:schemeClr val="hlink"/>
                </a:solidFill>
                <a:hlinkClick r:id="rId6"/>
              </a:rPr>
              <a:t>https://marketbusinessnews.com/financial-glossary/kinesic-communication-definition-meaning/#:~:text=Kinesics%20or%20kinesic%20communication%20is,call%20this%20'body%20language</a:t>
            </a:r>
            <a:endParaRPr/>
          </a:p>
          <a:p>
            <a:pPr indent="0" lvl="0" marL="0" rtl="0" algn="l">
              <a:spcBef>
                <a:spcPts val="360"/>
              </a:spcBef>
              <a:spcAft>
                <a:spcPts val="0"/>
              </a:spcAft>
              <a:buNone/>
            </a:pPr>
            <a:r>
              <a:rPr lang="en-US" u="sng">
                <a:solidFill>
                  <a:schemeClr val="hlink"/>
                </a:solidFill>
                <a:hlinkClick r:id="rId7"/>
              </a:rPr>
              <a:t>https://link.springer.com/article/10.1007/s00521-016-2522-2</a:t>
            </a:r>
            <a:endParaRPr/>
          </a:p>
          <a:p>
            <a:pPr indent="0" lvl="0" marL="0" rtl="0" algn="l">
              <a:spcBef>
                <a:spcPts val="360"/>
              </a:spcBef>
              <a:spcAft>
                <a:spcPts val="0"/>
              </a:spcAft>
              <a:buNone/>
            </a:pPr>
            <a:r>
              <a:rPr lang="en-US" u="sng">
                <a:solidFill>
                  <a:schemeClr val="hlink"/>
                </a:solidFill>
                <a:hlinkClick r:id="rId8"/>
              </a:rPr>
              <a:t>https://blog.gitnux.com/communication-skills-statistics/</a:t>
            </a:r>
            <a:endParaRPr/>
          </a:p>
          <a:p>
            <a:pPr indent="0" lvl="0" marL="0" rtl="0" algn="l">
              <a:spcBef>
                <a:spcPts val="360"/>
              </a:spcBef>
              <a:spcAft>
                <a:spcPts val="0"/>
              </a:spcAft>
              <a:buNone/>
            </a:pPr>
            <a:r>
              <a:rPr lang="en-US" u="sng">
                <a:solidFill>
                  <a:schemeClr val="hlink"/>
                </a:solidFill>
                <a:hlinkClick r:id="rId9"/>
              </a:rPr>
              <a:t>https://www.g2.com/articles/what-is-cross-cultural-communication</a:t>
            </a:r>
            <a:endParaRPr/>
          </a:p>
          <a:p>
            <a:pPr indent="0" lvl="0" marL="0" rtl="0" algn="l">
              <a:spcBef>
                <a:spcPts val="360"/>
              </a:spcBef>
              <a:spcAft>
                <a:spcPts val="0"/>
              </a:spcAft>
              <a:buNone/>
            </a:pPr>
            <a:r>
              <a:rPr lang="en-US" u="sng">
                <a:solidFill>
                  <a:schemeClr val="hlink"/>
                </a:solidFill>
                <a:hlinkClick r:id="rId10"/>
              </a:rPr>
              <a:t>https://ecosystemsunited.com/2020/06/12/what-is-co-cultural-communication-why-is-co-cultural-communication-important/</a:t>
            </a:r>
            <a:endParaRPr/>
          </a:p>
          <a:p>
            <a:pPr indent="0" lvl="0" marL="0" rtl="0" algn="l">
              <a:spcBef>
                <a:spcPts val="360"/>
              </a:spcBef>
              <a:spcAft>
                <a:spcPts val="0"/>
              </a:spcAft>
              <a:buNone/>
            </a:pPr>
            <a:r>
              <a:rPr lang="en-US" u="sng">
                <a:solidFill>
                  <a:schemeClr val="hlink"/>
                </a:solidFill>
                <a:hlinkClick r:id="rId11"/>
              </a:rPr>
              <a:t>https://www.atlassian.com/blog/teamwork/how-to-navigate-diverse-communication-styles-at-work</a:t>
            </a:r>
            <a:endParaRPr/>
          </a:p>
          <a:p>
            <a:pPr indent="0" lvl="0" marL="0" rtl="0" algn="l">
              <a:spcBef>
                <a:spcPts val="360"/>
              </a:spcBef>
              <a:spcAft>
                <a:spcPts val="0"/>
              </a:spcAft>
              <a:buNone/>
            </a:pPr>
            <a:r>
              <a:rPr lang="en-US" u="sng">
                <a:solidFill>
                  <a:schemeClr val="hlink"/>
                </a:solidFill>
                <a:hlinkClick r:id="rId12"/>
              </a:rPr>
              <a:t>https://www.javatpoint.com/barriers-of-communication</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2" name="Shape 92"/>
        <p:cNvGrpSpPr/>
        <p:nvPr/>
      </p:nvGrpSpPr>
      <p:grpSpPr>
        <a:xfrm>
          <a:off x="0" y="0"/>
          <a:ext cx="0" cy="0"/>
          <a:chOff x="0" y="0"/>
          <a:chExt cx="0" cy="0"/>
        </a:xfrm>
      </p:grpSpPr>
      <p:sp>
        <p:nvSpPr>
          <p:cNvPr id="93" name="Google Shape;93;p14"/>
          <p:cNvSpPr/>
          <p:nvPr/>
        </p:nvSpPr>
        <p:spPr>
          <a:xfrm>
            <a:off x="0" y="0"/>
            <a:ext cx="18280075" cy="3126283"/>
          </a:xfrm>
          <a:custGeom>
            <a:rect b="b" l="l" r="r" t="t"/>
            <a:pathLst>
              <a:path extrusionOk="0" h="1534372" w="8971816">
                <a:moveTo>
                  <a:pt x="0" y="0"/>
                </a:moveTo>
                <a:lnTo>
                  <a:pt x="8971816" y="0"/>
                </a:lnTo>
                <a:lnTo>
                  <a:pt x="8971816" y="1534372"/>
                </a:lnTo>
                <a:lnTo>
                  <a:pt x="0" y="1534372"/>
                </a:lnTo>
                <a:close/>
              </a:path>
            </a:pathLst>
          </a:custGeom>
          <a:solidFill>
            <a:srgbClr val="0C48BB"/>
          </a:solidFill>
          <a:ln>
            <a:noFill/>
          </a:ln>
        </p:spPr>
      </p:sp>
      <p:sp>
        <p:nvSpPr>
          <p:cNvPr id="94" name="Google Shape;94;p14"/>
          <p:cNvSpPr txBox="1"/>
          <p:nvPr/>
        </p:nvSpPr>
        <p:spPr>
          <a:xfrm>
            <a:off x="12356052" y="8167091"/>
            <a:ext cx="210300" cy="469200"/>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1" i="0" lang="en-US" sz="2799" u="none" cap="none" strike="noStrike">
                <a:solidFill>
                  <a:srgbClr val="FFFFFF"/>
                </a:solidFill>
                <a:latin typeface="Roboto"/>
                <a:ea typeface="Roboto"/>
                <a:cs typeface="Roboto"/>
                <a:sym typeface="Roboto"/>
              </a:rPr>
              <a:t>6</a:t>
            </a:r>
            <a:endParaRPr/>
          </a:p>
        </p:txBody>
      </p:sp>
      <p:sp>
        <p:nvSpPr>
          <p:cNvPr id="95" name="Google Shape;95;p14"/>
          <p:cNvSpPr txBox="1"/>
          <p:nvPr/>
        </p:nvSpPr>
        <p:spPr>
          <a:xfrm>
            <a:off x="1102296" y="828675"/>
            <a:ext cx="9938100" cy="21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t/>
            </a:r>
            <a:endParaRPr/>
          </a:p>
        </p:txBody>
      </p:sp>
      <p:sp>
        <p:nvSpPr>
          <p:cNvPr id="96" name="Google Shape;96;p14"/>
          <p:cNvSpPr txBox="1"/>
          <p:nvPr/>
        </p:nvSpPr>
        <p:spPr>
          <a:xfrm>
            <a:off x="1102301" y="2264850"/>
            <a:ext cx="9322800" cy="215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t/>
            </a:r>
            <a:endParaRPr/>
          </a:p>
        </p:txBody>
      </p:sp>
      <p:cxnSp>
        <p:nvCxnSpPr>
          <p:cNvPr id="97" name="Google Shape;97;p14"/>
          <p:cNvCxnSpPr/>
          <p:nvPr/>
        </p:nvCxnSpPr>
        <p:spPr>
          <a:xfrm rot="5400000">
            <a:off x="3553823" y="7590766"/>
            <a:ext cx="1860000" cy="0"/>
          </a:xfrm>
          <a:prstGeom prst="straightConnector1">
            <a:avLst/>
          </a:prstGeom>
          <a:noFill/>
          <a:ln cap="flat" cmpd="sng" w="12700">
            <a:solidFill>
              <a:srgbClr val="B5BBBF"/>
            </a:solidFill>
            <a:prstDash val="solid"/>
            <a:round/>
            <a:headEnd len="sm" w="sm" type="none"/>
            <a:tailEnd len="sm" w="sm" type="none"/>
          </a:ln>
        </p:spPr>
      </p:cxnSp>
      <p:sp>
        <p:nvSpPr>
          <p:cNvPr id="98" name="Google Shape;98;p14"/>
          <p:cNvSpPr/>
          <p:nvPr/>
        </p:nvSpPr>
        <p:spPr>
          <a:xfrm>
            <a:off x="4222697" y="8335048"/>
            <a:ext cx="519589" cy="632698"/>
          </a:xfrm>
          <a:custGeom>
            <a:rect b="b" l="l" r="r" t="t"/>
            <a:pathLst>
              <a:path extrusionOk="0" h="3374390" w="2771140">
                <a:moveTo>
                  <a:pt x="0" y="0"/>
                </a:moveTo>
                <a:lnTo>
                  <a:pt x="0" y="2471420"/>
                </a:lnTo>
                <a:lnTo>
                  <a:pt x="1384300" y="3374390"/>
                </a:lnTo>
                <a:lnTo>
                  <a:pt x="2771140" y="2471420"/>
                </a:lnTo>
                <a:lnTo>
                  <a:pt x="2771140" y="0"/>
                </a:lnTo>
                <a:close/>
              </a:path>
            </a:pathLst>
          </a:custGeom>
          <a:solidFill>
            <a:srgbClr val="0C48BB"/>
          </a:solidFill>
          <a:ln>
            <a:noFill/>
          </a:ln>
        </p:spPr>
      </p:sp>
      <p:sp>
        <p:nvSpPr>
          <p:cNvPr id="99" name="Google Shape;99;p14"/>
          <p:cNvSpPr txBox="1"/>
          <p:nvPr/>
        </p:nvSpPr>
        <p:spPr>
          <a:xfrm>
            <a:off x="4407231" y="8342076"/>
            <a:ext cx="210300" cy="443100"/>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1" i="0" lang="en-US" sz="2799" u="none" cap="none" strike="noStrike">
                <a:solidFill>
                  <a:srgbClr val="FFFFFF"/>
                </a:solidFill>
                <a:latin typeface="Assistant"/>
                <a:ea typeface="Assistant"/>
                <a:cs typeface="Assistant"/>
                <a:sym typeface="Assistant"/>
              </a:rPr>
              <a:t>2</a:t>
            </a:r>
            <a:endParaRPr/>
          </a:p>
        </p:txBody>
      </p:sp>
      <p:sp>
        <p:nvSpPr>
          <p:cNvPr id="100" name="Google Shape;100;p14"/>
          <p:cNvSpPr txBox="1"/>
          <p:nvPr/>
        </p:nvSpPr>
        <p:spPr>
          <a:xfrm>
            <a:off x="4929297" y="8290757"/>
            <a:ext cx="2891400" cy="215400"/>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t/>
            </a:r>
            <a:endParaRPr/>
          </a:p>
        </p:txBody>
      </p:sp>
      <p:sp>
        <p:nvSpPr>
          <p:cNvPr id="101" name="Google Shape;101;p14"/>
          <p:cNvSpPr txBox="1"/>
          <p:nvPr/>
        </p:nvSpPr>
        <p:spPr>
          <a:xfrm rot="5400000">
            <a:off x="3933225" y="6483045"/>
            <a:ext cx="692400" cy="762300"/>
          </a:xfrm>
          <a:prstGeom prst="rect">
            <a:avLst/>
          </a:prstGeom>
          <a:noFill/>
          <a:ln>
            <a:noFill/>
          </a:ln>
        </p:spPr>
        <p:txBody>
          <a:bodyPr anchorCtr="0" anchor="ctr" bIns="50800" lIns="50800" spcFirstLastPara="1" rIns="50800" wrap="square" tIns="50800">
            <a:noAutofit/>
          </a:bodyPr>
          <a:lstStyle/>
          <a:p>
            <a:pPr indent="0" lvl="0" marL="0" marR="0" rtl="0" algn="ctr">
              <a:lnSpc>
                <a:spcPct val="17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cxnSp>
        <p:nvCxnSpPr>
          <p:cNvPr id="102" name="Google Shape;102;p14"/>
          <p:cNvCxnSpPr/>
          <p:nvPr/>
        </p:nvCxnSpPr>
        <p:spPr>
          <a:xfrm rot="5400000">
            <a:off x="1175410" y="5661249"/>
            <a:ext cx="1860000" cy="0"/>
          </a:xfrm>
          <a:prstGeom prst="straightConnector1">
            <a:avLst/>
          </a:prstGeom>
          <a:noFill/>
          <a:ln cap="flat" cmpd="sng" w="12700">
            <a:solidFill>
              <a:srgbClr val="B5BBBF"/>
            </a:solidFill>
            <a:prstDash val="solid"/>
            <a:round/>
            <a:headEnd len="sm" w="sm" type="none"/>
            <a:tailEnd len="sm" w="sm" type="none"/>
          </a:ln>
        </p:spPr>
      </p:cxnSp>
      <p:sp>
        <p:nvSpPr>
          <p:cNvPr id="103" name="Google Shape;103;p14"/>
          <p:cNvSpPr txBox="1"/>
          <p:nvPr/>
        </p:nvSpPr>
        <p:spPr>
          <a:xfrm>
            <a:off x="2028818" y="4107257"/>
            <a:ext cx="210300" cy="443100"/>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1" i="0" lang="en-US" sz="2799" u="none" cap="none" strike="noStrike">
                <a:solidFill>
                  <a:srgbClr val="FFFFFF"/>
                </a:solidFill>
                <a:latin typeface="Assistant"/>
                <a:ea typeface="Assistant"/>
                <a:cs typeface="Assistant"/>
                <a:sym typeface="Assistant"/>
              </a:rPr>
              <a:t>1</a:t>
            </a:r>
            <a:endParaRPr/>
          </a:p>
        </p:txBody>
      </p:sp>
      <p:sp>
        <p:nvSpPr>
          <p:cNvPr id="104" name="Google Shape;104;p14"/>
          <p:cNvSpPr txBox="1"/>
          <p:nvPr/>
        </p:nvSpPr>
        <p:spPr>
          <a:xfrm>
            <a:off x="2550884" y="4055939"/>
            <a:ext cx="2891400" cy="215400"/>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t/>
            </a:r>
            <a:endParaRPr/>
          </a:p>
        </p:txBody>
      </p:sp>
      <p:sp>
        <p:nvSpPr>
          <p:cNvPr id="105" name="Google Shape;105;p14"/>
          <p:cNvSpPr txBox="1"/>
          <p:nvPr/>
        </p:nvSpPr>
        <p:spPr>
          <a:xfrm>
            <a:off x="2550884" y="4580055"/>
            <a:ext cx="2891400" cy="21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a:p>
        </p:txBody>
      </p:sp>
      <p:cxnSp>
        <p:nvCxnSpPr>
          <p:cNvPr id="106" name="Google Shape;106;p14"/>
          <p:cNvCxnSpPr/>
          <p:nvPr/>
        </p:nvCxnSpPr>
        <p:spPr>
          <a:xfrm rot="5400000">
            <a:off x="5969611" y="5661249"/>
            <a:ext cx="1860000" cy="0"/>
          </a:xfrm>
          <a:prstGeom prst="straightConnector1">
            <a:avLst/>
          </a:prstGeom>
          <a:noFill/>
          <a:ln cap="flat" cmpd="sng" w="12700">
            <a:solidFill>
              <a:srgbClr val="B5BBBF"/>
            </a:solidFill>
            <a:prstDash val="solid"/>
            <a:round/>
            <a:headEnd len="sm" w="sm" type="none"/>
            <a:tailEnd len="sm" w="sm" type="none"/>
          </a:ln>
        </p:spPr>
      </p:cxnSp>
      <p:cxnSp>
        <p:nvCxnSpPr>
          <p:cNvPr id="107" name="Google Shape;107;p14"/>
          <p:cNvCxnSpPr/>
          <p:nvPr/>
        </p:nvCxnSpPr>
        <p:spPr>
          <a:xfrm rot="5400000">
            <a:off x="8352592" y="7590766"/>
            <a:ext cx="1860000" cy="0"/>
          </a:xfrm>
          <a:prstGeom prst="straightConnector1">
            <a:avLst/>
          </a:prstGeom>
          <a:noFill/>
          <a:ln cap="flat" cmpd="sng" w="12700">
            <a:solidFill>
              <a:srgbClr val="B5BBBF"/>
            </a:solidFill>
            <a:prstDash val="solid"/>
            <a:round/>
            <a:headEnd len="sm" w="sm" type="none"/>
            <a:tailEnd len="sm" w="sm" type="none"/>
          </a:ln>
        </p:spPr>
      </p:cxnSp>
      <p:sp>
        <p:nvSpPr>
          <p:cNvPr id="108" name="Google Shape;108;p14"/>
          <p:cNvSpPr/>
          <p:nvPr/>
        </p:nvSpPr>
        <p:spPr>
          <a:xfrm>
            <a:off x="9021466" y="8335048"/>
            <a:ext cx="519589" cy="632698"/>
          </a:xfrm>
          <a:custGeom>
            <a:rect b="b" l="l" r="r" t="t"/>
            <a:pathLst>
              <a:path extrusionOk="0" h="3374390" w="2771140">
                <a:moveTo>
                  <a:pt x="0" y="0"/>
                </a:moveTo>
                <a:lnTo>
                  <a:pt x="0" y="2471420"/>
                </a:lnTo>
                <a:lnTo>
                  <a:pt x="1384300" y="3374390"/>
                </a:lnTo>
                <a:lnTo>
                  <a:pt x="2771140" y="2471420"/>
                </a:lnTo>
                <a:lnTo>
                  <a:pt x="2771140" y="0"/>
                </a:lnTo>
                <a:close/>
              </a:path>
            </a:pathLst>
          </a:custGeom>
          <a:solidFill>
            <a:srgbClr val="0C48BB"/>
          </a:solidFill>
          <a:ln>
            <a:noFill/>
          </a:ln>
        </p:spPr>
      </p:sp>
      <p:sp>
        <p:nvSpPr>
          <p:cNvPr id="109" name="Google Shape;109;p14"/>
          <p:cNvSpPr txBox="1"/>
          <p:nvPr/>
        </p:nvSpPr>
        <p:spPr>
          <a:xfrm>
            <a:off x="9206000" y="8342076"/>
            <a:ext cx="210300" cy="443100"/>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1" i="0" lang="en-US" sz="2799" u="none" cap="none" strike="noStrike">
                <a:solidFill>
                  <a:srgbClr val="FFFFFF"/>
                </a:solidFill>
                <a:latin typeface="Assistant"/>
                <a:ea typeface="Assistant"/>
                <a:cs typeface="Assistant"/>
                <a:sym typeface="Assistant"/>
              </a:rPr>
              <a:t>4</a:t>
            </a:r>
            <a:endParaRPr/>
          </a:p>
        </p:txBody>
      </p:sp>
      <p:sp>
        <p:nvSpPr>
          <p:cNvPr id="110" name="Google Shape;110;p14"/>
          <p:cNvSpPr txBox="1"/>
          <p:nvPr/>
        </p:nvSpPr>
        <p:spPr>
          <a:xfrm>
            <a:off x="9728066" y="8290757"/>
            <a:ext cx="2891400" cy="215400"/>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t/>
            </a:r>
            <a:endParaRPr/>
          </a:p>
        </p:txBody>
      </p:sp>
      <p:sp>
        <p:nvSpPr>
          <p:cNvPr id="111" name="Google Shape;111;p14"/>
          <p:cNvSpPr txBox="1"/>
          <p:nvPr/>
        </p:nvSpPr>
        <p:spPr>
          <a:xfrm>
            <a:off x="9728066" y="8814874"/>
            <a:ext cx="2891400" cy="492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000000"/>
                </a:solidFill>
                <a:latin typeface="Assistant"/>
                <a:ea typeface="Assistant"/>
                <a:cs typeface="Assistant"/>
                <a:sym typeface="Assistant"/>
              </a:rPr>
              <a:t>Elaborate on what you </a:t>
            </a:r>
            <a:endParaRPr/>
          </a:p>
          <a:p>
            <a:pPr indent="0" lvl="0" marL="0" marR="0" rtl="0" algn="l">
              <a:lnSpc>
                <a:spcPct val="100000"/>
              </a:lnSpc>
              <a:spcBef>
                <a:spcPts val="0"/>
              </a:spcBef>
              <a:spcAft>
                <a:spcPts val="0"/>
              </a:spcAft>
              <a:buNone/>
            </a:pPr>
            <a:r>
              <a:rPr b="0" i="0" lang="en-US" sz="1599" u="none" cap="none" strike="noStrike">
                <a:solidFill>
                  <a:srgbClr val="000000"/>
                </a:solidFill>
                <a:latin typeface="Assistant"/>
                <a:ea typeface="Assistant"/>
                <a:cs typeface="Assistant"/>
                <a:sym typeface="Assistant"/>
              </a:rPr>
              <a:t>want to dicuss. </a:t>
            </a:r>
            <a:endParaRPr/>
          </a:p>
        </p:txBody>
      </p:sp>
      <p:sp>
        <p:nvSpPr>
          <p:cNvPr id="112" name="Google Shape;112;p14"/>
          <p:cNvSpPr txBox="1"/>
          <p:nvPr/>
        </p:nvSpPr>
        <p:spPr>
          <a:xfrm>
            <a:off x="14526299" y="8814874"/>
            <a:ext cx="2891400" cy="21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a:p>
        </p:txBody>
      </p:sp>
      <p:cxnSp>
        <p:nvCxnSpPr>
          <p:cNvPr id="113" name="Google Shape;113;p14"/>
          <p:cNvCxnSpPr/>
          <p:nvPr/>
        </p:nvCxnSpPr>
        <p:spPr>
          <a:xfrm rot="5400000">
            <a:off x="10767844" y="5661249"/>
            <a:ext cx="1860000" cy="0"/>
          </a:xfrm>
          <a:prstGeom prst="straightConnector1">
            <a:avLst/>
          </a:prstGeom>
          <a:noFill/>
          <a:ln cap="flat" cmpd="sng" w="12700">
            <a:solidFill>
              <a:srgbClr val="B5BBBF"/>
            </a:solidFill>
            <a:prstDash val="solid"/>
            <a:round/>
            <a:headEnd len="sm" w="sm" type="none"/>
            <a:tailEnd len="sm" w="sm" type="none"/>
          </a:ln>
        </p:spPr>
      </p:cxnSp>
      <p:sp>
        <p:nvSpPr>
          <p:cNvPr id="114" name="Google Shape;114;p14"/>
          <p:cNvSpPr/>
          <p:nvPr/>
        </p:nvSpPr>
        <p:spPr>
          <a:xfrm>
            <a:off x="11436718" y="4100228"/>
            <a:ext cx="519589" cy="632698"/>
          </a:xfrm>
          <a:custGeom>
            <a:rect b="b" l="l" r="r" t="t"/>
            <a:pathLst>
              <a:path extrusionOk="0" h="3374390" w="2771140">
                <a:moveTo>
                  <a:pt x="0" y="0"/>
                </a:moveTo>
                <a:lnTo>
                  <a:pt x="0" y="2471420"/>
                </a:lnTo>
                <a:lnTo>
                  <a:pt x="1384300" y="3374390"/>
                </a:lnTo>
                <a:lnTo>
                  <a:pt x="2771140" y="2471420"/>
                </a:lnTo>
                <a:lnTo>
                  <a:pt x="2771140" y="0"/>
                </a:lnTo>
                <a:close/>
              </a:path>
            </a:pathLst>
          </a:custGeom>
          <a:solidFill>
            <a:srgbClr val="0C48BB"/>
          </a:solidFill>
          <a:ln>
            <a:noFill/>
          </a:ln>
        </p:spPr>
      </p:sp>
      <p:sp>
        <p:nvSpPr>
          <p:cNvPr id="115" name="Google Shape;115;p14"/>
          <p:cNvSpPr txBox="1"/>
          <p:nvPr/>
        </p:nvSpPr>
        <p:spPr>
          <a:xfrm>
            <a:off x="11621252" y="4107257"/>
            <a:ext cx="210300" cy="443100"/>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1" i="0" lang="en-US" sz="2799" u="none" cap="none" strike="noStrike">
                <a:solidFill>
                  <a:srgbClr val="FFFFFF"/>
                </a:solidFill>
                <a:latin typeface="Assistant"/>
                <a:ea typeface="Assistant"/>
                <a:cs typeface="Assistant"/>
                <a:sym typeface="Assistant"/>
              </a:rPr>
              <a:t>5</a:t>
            </a:r>
            <a:endParaRPr/>
          </a:p>
        </p:txBody>
      </p:sp>
      <p:sp>
        <p:nvSpPr>
          <p:cNvPr id="116" name="Google Shape;116;p14"/>
          <p:cNvSpPr txBox="1"/>
          <p:nvPr/>
        </p:nvSpPr>
        <p:spPr>
          <a:xfrm>
            <a:off x="12143318" y="4055939"/>
            <a:ext cx="2891400" cy="215400"/>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t/>
            </a:r>
            <a:endParaRPr/>
          </a:p>
        </p:txBody>
      </p:sp>
      <p:sp>
        <p:nvSpPr>
          <p:cNvPr id="117" name="Google Shape;117;p14"/>
          <p:cNvSpPr txBox="1"/>
          <p:nvPr/>
        </p:nvSpPr>
        <p:spPr>
          <a:xfrm>
            <a:off x="12143318" y="4580055"/>
            <a:ext cx="2891400" cy="21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a:p>
        </p:txBody>
      </p:sp>
      <p:sp>
        <p:nvSpPr>
          <p:cNvPr id="118" name="Google Shape;118;p14"/>
          <p:cNvSpPr/>
          <p:nvPr/>
        </p:nvSpPr>
        <p:spPr>
          <a:xfrm>
            <a:off x="6748884" y="6469209"/>
            <a:ext cx="337800" cy="3378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19" name="Google Shape;119;p14"/>
          <p:cNvSpPr/>
          <p:nvPr/>
        </p:nvSpPr>
        <p:spPr>
          <a:xfrm>
            <a:off x="9109721" y="6466828"/>
            <a:ext cx="337800" cy="3378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20" name="Google Shape;120;p14"/>
          <p:cNvSpPr/>
          <p:nvPr/>
        </p:nvSpPr>
        <p:spPr>
          <a:xfrm>
            <a:off x="11532998" y="6456808"/>
            <a:ext cx="337800" cy="3378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id="121" name="Google Shape;121;p14"/>
          <p:cNvPicPr preferRelativeResize="0"/>
          <p:nvPr/>
        </p:nvPicPr>
        <p:blipFill rotWithShape="1">
          <a:blip r:embed="rId3">
            <a:alphaModFix/>
          </a:blip>
          <a:srcRect b="0" l="45316" r="26462" t="0"/>
          <a:stretch/>
        </p:blipFill>
        <p:spPr>
          <a:xfrm>
            <a:off x="117400" y="172900"/>
            <a:ext cx="3780803" cy="10047944"/>
          </a:xfrm>
          <a:prstGeom prst="rect">
            <a:avLst/>
          </a:prstGeom>
          <a:noFill/>
          <a:ln>
            <a:noFill/>
          </a:ln>
        </p:spPr>
      </p:pic>
      <p:pic>
        <p:nvPicPr>
          <p:cNvPr id="122" name="Google Shape;122;p14"/>
          <p:cNvPicPr preferRelativeResize="0"/>
          <p:nvPr/>
        </p:nvPicPr>
        <p:blipFill rotWithShape="1">
          <a:blip r:embed="rId4">
            <a:alphaModFix/>
          </a:blip>
          <a:srcRect b="-9230" l="15994" r="33835" t="9230"/>
          <a:stretch/>
        </p:blipFill>
        <p:spPr>
          <a:xfrm>
            <a:off x="4171850" y="219910"/>
            <a:ext cx="4094876" cy="10882729"/>
          </a:xfrm>
          <a:prstGeom prst="rect">
            <a:avLst/>
          </a:prstGeom>
          <a:noFill/>
          <a:ln>
            <a:noFill/>
          </a:ln>
        </p:spPr>
      </p:pic>
      <p:pic>
        <p:nvPicPr>
          <p:cNvPr id="123" name="Google Shape;123;p14"/>
          <p:cNvPicPr preferRelativeResize="0"/>
          <p:nvPr/>
        </p:nvPicPr>
        <p:blipFill rotWithShape="1">
          <a:blip r:embed="rId5">
            <a:alphaModFix/>
          </a:blip>
          <a:srcRect b="0" l="27302" r="22526" t="0"/>
          <a:stretch/>
        </p:blipFill>
        <p:spPr>
          <a:xfrm>
            <a:off x="8656225" y="219900"/>
            <a:ext cx="3780799" cy="10048092"/>
          </a:xfrm>
          <a:prstGeom prst="rect">
            <a:avLst/>
          </a:prstGeom>
          <a:noFill/>
          <a:ln>
            <a:noFill/>
          </a:ln>
        </p:spPr>
      </p:pic>
      <p:sp>
        <p:nvSpPr>
          <p:cNvPr id="124" name="Google Shape;124;p14"/>
          <p:cNvSpPr txBox="1"/>
          <p:nvPr/>
        </p:nvSpPr>
        <p:spPr>
          <a:xfrm>
            <a:off x="12356050" y="219900"/>
            <a:ext cx="5884800" cy="253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820">
                <a:solidFill>
                  <a:schemeClr val="lt1"/>
                </a:solidFill>
                <a:latin typeface="Tenor Sans"/>
                <a:ea typeface="Tenor Sans"/>
                <a:cs typeface="Tenor Sans"/>
                <a:sym typeface="Tenor Sans"/>
              </a:rPr>
              <a:t>BRANCHES OF GROWTH MENTAL HEALTH COUNSELING &amp; YOGA STUDIO</a:t>
            </a:r>
            <a:endParaRPr sz="3000">
              <a:solidFill>
                <a:schemeClr val="lt1"/>
              </a:solidFill>
              <a:latin typeface="Tenor Sans"/>
              <a:ea typeface="Tenor Sans"/>
              <a:cs typeface="Tenor Sans"/>
              <a:sym typeface="Tenor Sans"/>
            </a:endParaRPr>
          </a:p>
        </p:txBody>
      </p:sp>
      <p:sp>
        <p:nvSpPr>
          <p:cNvPr id="125" name="Google Shape;125;p14"/>
          <p:cNvSpPr txBox="1"/>
          <p:nvPr/>
        </p:nvSpPr>
        <p:spPr>
          <a:xfrm>
            <a:off x="12719500" y="3255450"/>
            <a:ext cx="5157900" cy="8789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300">
                <a:solidFill>
                  <a:srgbClr val="212121"/>
                </a:solidFill>
                <a:latin typeface="Assistant"/>
                <a:ea typeface="Assistant"/>
                <a:cs typeface="Assistant"/>
                <a:sym typeface="Assistant"/>
              </a:rPr>
              <a:t>is a holistic based mental health practice located in central New York. We service ages 6+, both in person and telehealth,</a:t>
            </a:r>
            <a:br>
              <a:rPr lang="en-US" sz="3300">
                <a:solidFill>
                  <a:srgbClr val="212121"/>
                </a:solidFill>
                <a:latin typeface="Assistant"/>
                <a:ea typeface="Assistant"/>
                <a:cs typeface="Assistant"/>
                <a:sym typeface="Assistant"/>
              </a:rPr>
            </a:br>
            <a:r>
              <a:rPr lang="en-US" sz="3300">
                <a:solidFill>
                  <a:srgbClr val="212121"/>
                </a:solidFill>
                <a:latin typeface="Assistant"/>
                <a:ea typeface="Assistant"/>
                <a:cs typeface="Assistant"/>
                <a:sym typeface="Assistant"/>
              </a:rPr>
              <a:t>and specialize in working with anxiety, depression, PTSD, grief and loss, substance abuse, stress management, relational issues, etc.</a:t>
            </a:r>
            <a:endParaRPr sz="3300">
              <a:solidFill>
                <a:srgbClr val="212121"/>
              </a:solidFill>
              <a:latin typeface="Assistant"/>
              <a:ea typeface="Assistant"/>
              <a:cs typeface="Assistant"/>
              <a:sym typeface="Assistant"/>
            </a:endParaRPr>
          </a:p>
          <a:p>
            <a:pPr indent="0" lvl="0" marL="0" rtl="0" algn="ctr">
              <a:spcBef>
                <a:spcPts val="0"/>
              </a:spcBef>
              <a:spcAft>
                <a:spcPts val="0"/>
              </a:spcAft>
              <a:buNone/>
            </a:pPr>
            <a:r>
              <a:rPr lang="en-US" sz="3300">
                <a:solidFill>
                  <a:srgbClr val="212121"/>
                </a:solidFill>
                <a:latin typeface="Assistant"/>
                <a:ea typeface="Assistant"/>
                <a:cs typeface="Assistant"/>
                <a:sym typeface="Assistant"/>
              </a:rPr>
              <a:t>We also have a beautiful yoga studio, where we offer specialty yoga classes, Reiki Energy Healing and Sound Healing services.</a:t>
            </a:r>
            <a:endParaRPr sz="3300">
              <a:solidFill>
                <a:srgbClr val="212121"/>
              </a:solidFill>
              <a:latin typeface="Assistant"/>
              <a:ea typeface="Assistant"/>
              <a:cs typeface="Assistant"/>
              <a:sym typeface="Assistant"/>
            </a:endParaRPr>
          </a:p>
          <a:p>
            <a:pPr indent="0" lvl="0" marL="0" rtl="0" algn="l">
              <a:lnSpc>
                <a:spcPct val="115000"/>
              </a:lnSpc>
              <a:spcBef>
                <a:spcPts val="0"/>
              </a:spcBef>
              <a:spcAft>
                <a:spcPts val="1200"/>
              </a:spcAft>
              <a:buNone/>
            </a:pPr>
            <a:r>
              <a:t/>
            </a:r>
            <a:endParaRPr sz="3100">
              <a:solidFill>
                <a:srgbClr val="595959"/>
              </a:solidFill>
              <a:latin typeface="Assistant"/>
              <a:ea typeface="Assistant"/>
              <a:cs typeface="Assistant"/>
              <a:sym typeface="Assistan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5"/>
          <p:cNvSpPr/>
          <p:nvPr/>
        </p:nvSpPr>
        <p:spPr>
          <a:xfrm>
            <a:off x="0" y="0"/>
            <a:ext cx="18280075" cy="10326324"/>
          </a:xfrm>
          <a:custGeom>
            <a:rect b="b" l="l" r="r" t="t"/>
            <a:pathLst>
              <a:path extrusionOk="0" h="1534372" w="8971816">
                <a:moveTo>
                  <a:pt x="0" y="0"/>
                </a:moveTo>
                <a:lnTo>
                  <a:pt x="8971816" y="0"/>
                </a:lnTo>
                <a:lnTo>
                  <a:pt x="8971816" y="1534372"/>
                </a:lnTo>
                <a:lnTo>
                  <a:pt x="0" y="1534372"/>
                </a:lnTo>
                <a:close/>
              </a:path>
            </a:pathLst>
          </a:custGeom>
          <a:solidFill>
            <a:srgbClr val="0C48BB"/>
          </a:solidFill>
          <a:ln>
            <a:noFill/>
          </a:ln>
        </p:spPr>
      </p:sp>
      <p:cxnSp>
        <p:nvCxnSpPr>
          <p:cNvPr id="131" name="Google Shape;131;p15"/>
          <p:cNvCxnSpPr/>
          <p:nvPr/>
        </p:nvCxnSpPr>
        <p:spPr>
          <a:xfrm rot="-5400000">
            <a:off x="3123243" y="6406520"/>
            <a:ext cx="6195557" cy="0"/>
          </a:xfrm>
          <a:prstGeom prst="straightConnector1">
            <a:avLst/>
          </a:prstGeom>
          <a:noFill/>
          <a:ln cap="flat" cmpd="sng" w="9525">
            <a:solidFill>
              <a:srgbClr val="FFFFFF"/>
            </a:solidFill>
            <a:prstDash val="solid"/>
            <a:round/>
            <a:headEnd len="sm" w="sm" type="none"/>
            <a:tailEnd len="sm" w="sm" type="none"/>
          </a:ln>
        </p:spPr>
      </p:cxnSp>
      <p:cxnSp>
        <p:nvCxnSpPr>
          <p:cNvPr id="132" name="Google Shape;132;p15"/>
          <p:cNvCxnSpPr/>
          <p:nvPr/>
        </p:nvCxnSpPr>
        <p:spPr>
          <a:xfrm rot="-5400000">
            <a:off x="8946481" y="6406520"/>
            <a:ext cx="6195557" cy="0"/>
          </a:xfrm>
          <a:prstGeom prst="straightConnector1">
            <a:avLst/>
          </a:prstGeom>
          <a:noFill/>
          <a:ln cap="flat" cmpd="sng" w="9525">
            <a:solidFill>
              <a:srgbClr val="FFFFFF"/>
            </a:solidFill>
            <a:prstDash val="solid"/>
            <a:round/>
            <a:headEnd len="sm" w="sm" type="none"/>
            <a:tailEnd len="sm" w="sm" type="none"/>
          </a:ln>
        </p:spPr>
      </p:cxnSp>
      <p:sp>
        <p:nvSpPr>
          <p:cNvPr id="133" name="Google Shape;133;p15"/>
          <p:cNvSpPr txBox="1"/>
          <p:nvPr/>
        </p:nvSpPr>
        <p:spPr>
          <a:xfrm>
            <a:off x="1028700" y="1019175"/>
            <a:ext cx="13209000" cy="115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7500">
                <a:solidFill>
                  <a:srgbClr val="F6F6F6"/>
                </a:solidFill>
                <a:latin typeface="Tenor Sans"/>
                <a:ea typeface="Tenor Sans"/>
                <a:cs typeface="Tenor Sans"/>
                <a:sym typeface="Tenor Sans"/>
              </a:rPr>
              <a:t>What is communication?</a:t>
            </a:r>
            <a:endParaRPr/>
          </a:p>
        </p:txBody>
      </p:sp>
      <p:sp>
        <p:nvSpPr>
          <p:cNvPr id="134" name="Google Shape;134;p15"/>
          <p:cNvSpPr txBox="1"/>
          <p:nvPr/>
        </p:nvSpPr>
        <p:spPr>
          <a:xfrm>
            <a:off x="1869859" y="5693096"/>
            <a:ext cx="3507900" cy="18318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Clr>
                <a:schemeClr val="dk1"/>
              </a:buClr>
              <a:buFont typeface="Arial"/>
              <a:buNone/>
            </a:pPr>
            <a:r>
              <a:rPr b="1" lang="en-US" sz="3500">
                <a:solidFill>
                  <a:schemeClr val="accent2"/>
                </a:solidFill>
                <a:latin typeface="Assistant"/>
                <a:ea typeface="Assistant"/>
                <a:cs typeface="Assistant"/>
                <a:sym typeface="Assistant"/>
              </a:rPr>
              <a:t>Give, Receive, and Share Information</a:t>
            </a:r>
            <a:endParaRPr/>
          </a:p>
        </p:txBody>
      </p:sp>
      <p:sp>
        <p:nvSpPr>
          <p:cNvPr id="135" name="Google Shape;135;p15"/>
          <p:cNvSpPr txBox="1"/>
          <p:nvPr/>
        </p:nvSpPr>
        <p:spPr>
          <a:xfrm>
            <a:off x="1925984" y="8049138"/>
            <a:ext cx="2638500" cy="11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99">
                <a:solidFill>
                  <a:schemeClr val="accent2"/>
                </a:solidFill>
                <a:latin typeface="Assistant"/>
                <a:ea typeface="Assistant"/>
                <a:cs typeface="Assistant"/>
                <a:sym typeface="Assistant"/>
              </a:rPr>
              <a:t>Through reading, writing, listening, and/or reading</a:t>
            </a:r>
            <a:endParaRPr/>
          </a:p>
        </p:txBody>
      </p:sp>
      <p:sp>
        <p:nvSpPr>
          <p:cNvPr id="136" name="Google Shape;136;p15"/>
          <p:cNvSpPr/>
          <p:nvPr/>
        </p:nvSpPr>
        <p:spPr>
          <a:xfrm>
            <a:off x="1824300" y="7633849"/>
            <a:ext cx="3073385" cy="147001"/>
          </a:xfrm>
          <a:custGeom>
            <a:rect b="b" l="l" r="r" t="t"/>
            <a:pathLst>
              <a:path extrusionOk="0" h="38710" w="809318">
                <a:moveTo>
                  <a:pt x="0" y="0"/>
                </a:moveTo>
                <a:lnTo>
                  <a:pt x="809318" y="0"/>
                </a:lnTo>
                <a:lnTo>
                  <a:pt x="809318" y="38710"/>
                </a:lnTo>
                <a:lnTo>
                  <a:pt x="0" y="38710"/>
                </a:lnTo>
                <a:close/>
              </a:path>
            </a:pathLst>
          </a:custGeom>
          <a:solidFill>
            <a:srgbClr val="B4E3EF"/>
          </a:solidFill>
          <a:ln>
            <a:noFill/>
          </a:ln>
        </p:spPr>
      </p:sp>
      <p:sp>
        <p:nvSpPr>
          <p:cNvPr id="137" name="Google Shape;137;p15"/>
          <p:cNvSpPr txBox="1"/>
          <p:nvPr/>
        </p:nvSpPr>
        <p:spPr>
          <a:xfrm>
            <a:off x="7378689" y="5949046"/>
            <a:ext cx="3507900" cy="1831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500">
                <a:solidFill>
                  <a:schemeClr val="accent2"/>
                </a:solidFill>
                <a:latin typeface="Assistant"/>
                <a:ea typeface="Assistant"/>
                <a:cs typeface="Assistant"/>
                <a:sym typeface="Assistant"/>
              </a:rPr>
              <a:t>Senders, messages, and recipients</a:t>
            </a:r>
            <a:endParaRPr/>
          </a:p>
        </p:txBody>
      </p:sp>
      <p:sp>
        <p:nvSpPr>
          <p:cNvPr id="138" name="Google Shape;138;p15"/>
          <p:cNvSpPr txBox="1"/>
          <p:nvPr/>
        </p:nvSpPr>
        <p:spPr>
          <a:xfrm>
            <a:off x="7497927" y="8170438"/>
            <a:ext cx="2638500" cy="15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Font typeface="Arial"/>
              <a:buNone/>
            </a:pPr>
            <a:r>
              <a:rPr lang="en-US" sz="2499">
                <a:solidFill>
                  <a:schemeClr val="accent2"/>
                </a:solidFill>
                <a:latin typeface="Assistant"/>
                <a:ea typeface="Assistant"/>
                <a:cs typeface="Assistant"/>
                <a:sym typeface="Assistant"/>
              </a:rPr>
              <a:t>Roles are important when passing a conversation back and forth</a:t>
            </a:r>
            <a:endParaRPr/>
          </a:p>
        </p:txBody>
      </p:sp>
      <p:sp>
        <p:nvSpPr>
          <p:cNvPr id="139" name="Google Shape;139;p15"/>
          <p:cNvSpPr txBox="1"/>
          <p:nvPr/>
        </p:nvSpPr>
        <p:spPr>
          <a:xfrm>
            <a:off x="13270919" y="6162408"/>
            <a:ext cx="3507900" cy="538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500">
                <a:solidFill>
                  <a:srgbClr val="F6F6F6"/>
                </a:solidFill>
                <a:latin typeface="Assistant"/>
                <a:ea typeface="Assistant"/>
                <a:cs typeface="Assistant"/>
                <a:sym typeface="Assistant"/>
              </a:rPr>
              <a:t>Feedback</a:t>
            </a:r>
            <a:endParaRPr/>
          </a:p>
        </p:txBody>
      </p:sp>
      <p:sp>
        <p:nvSpPr>
          <p:cNvPr id="140" name="Google Shape;140;p15"/>
          <p:cNvSpPr txBox="1"/>
          <p:nvPr/>
        </p:nvSpPr>
        <p:spPr>
          <a:xfrm>
            <a:off x="13266294" y="7368488"/>
            <a:ext cx="2638500" cy="192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99">
                <a:solidFill>
                  <a:srgbClr val="F6F6F6"/>
                </a:solidFill>
                <a:latin typeface="Assistant"/>
                <a:ea typeface="Assistant"/>
                <a:cs typeface="Assistant"/>
                <a:sym typeface="Assistant"/>
              </a:rPr>
              <a:t>Feedback brings us confirmation that the message is understood and heard accurately</a:t>
            </a:r>
            <a:endParaRPr/>
          </a:p>
        </p:txBody>
      </p:sp>
      <p:sp>
        <p:nvSpPr>
          <p:cNvPr id="141" name="Google Shape;141;p15"/>
          <p:cNvSpPr/>
          <p:nvPr/>
        </p:nvSpPr>
        <p:spPr>
          <a:xfrm>
            <a:off x="13270922" y="6906324"/>
            <a:ext cx="3073385" cy="147001"/>
          </a:xfrm>
          <a:custGeom>
            <a:rect b="b" l="l" r="r" t="t"/>
            <a:pathLst>
              <a:path extrusionOk="0" h="38710" w="809318">
                <a:moveTo>
                  <a:pt x="0" y="0"/>
                </a:moveTo>
                <a:lnTo>
                  <a:pt x="809318" y="0"/>
                </a:lnTo>
                <a:lnTo>
                  <a:pt x="809318" y="38710"/>
                </a:lnTo>
                <a:lnTo>
                  <a:pt x="0" y="38710"/>
                </a:lnTo>
                <a:close/>
              </a:path>
            </a:pathLst>
          </a:custGeom>
          <a:solidFill>
            <a:srgbClr val="B4E3EF"/>
          </a:solidFill>
          <a:ln>
            <a:noFill/>
          </a:ln>
        </p:spPr>
      </p:sp>
      <p:sp>
        <p:nvSpPr>
          <p:cNvPr id="142" name="Google Shape;142;p15"/>
          <p:cNvSpPr/>
          <p:nvPr/>
        </p:nvSpPr>
        <p:spPr>
          <a:xfrm>
            <a:off x="7378692" y="7902149"/>
            <a:ext cx="3073385" cy="147001"/>
          </a:xfrm>
          <a:custGeom>
            <a:rect b="b" l="l" r="r" t="t"/>
            <a:pathLst>
              <a:path extrusionOk="0" h="38710" w="809318">
                <a:moveTo>
                  <a:pt x="0" y="0"/>
                </a:moveTo>
                <a:lnTo>
                  <a:pt x="809318" y="0"/>
                </a:lnTo>
                <a:lnTo>
                  <a:pt x="809318" y="38710"/>
                </a:lnTo>
                <a:lnTo>
                  <a:pt x="0" y="38710"/>
                </a:lnTo>
                <a:close/>
              </a:path>
            </a:pathLst>
          </a:custGeom>
          <a:solidFill>
            <a:srgbClr val="B4E3EF"/>
          </a:solidFill>
          <a:ln>
            <a:noFill/>
          </a:ln>
        </p:spPr>
      </p:sp>
      <p:pic>
        <p:nvPicPr>
          <p:cNvPr id="143" name="Google Shape;143;p15"/>
          <p:cNvPicPr preferRelativeResize="0"/>
          <p:nvPr/>
        </p:nvPicPr>
        <p:blipFill>
          <a:blip r:embed="rId3">
            <a:alphaModFix/>
          </a:blip>
          <a:stretch>
            <a:fillRect/>
          </a:stretch>
        </p:blipFill>
        <p:spPr>
          <a:xfrm>
            <a:off x="2026951" y="3523127"/>
            <a:ext cx="2870729" cy="1913999"/>
          </a:xfrm>
          <a:prstGeom prst="rect">
            <a:avLst/>
          </a:prstGeom>
          <a:noFill/>
          <a:ln>
            <a:noFill/>
          </a:ln>
        </p:spPr>
      </p:pic>
      <p:pic>
        <p:nvPicPr>
          <p:cNvPr id="144" name="Google Shape;144;p15"/>
          <p:cNvPicPr preferRelativeResize="0"/>
          <p:nvPr/>
        </p:nvPicPr>
        <p:blipFill>
          <a:blip r:embed="rId4">
            <a:alphaModFix/>
          </a:blip>
          <a:stretch>
            <a:fillRect/>
          </a:stretch>
        </p:blipFill>
        <p:spPr>
          <a:xfrm>
            <a:off x="7378675" y="3523132"/>
            <a:ext cx="3319650" cy="2212553"/>
          </a:xfrm>
          <a:prstGeom prst="rect">
            <a:avLst/>
          </a:prstGeom>
          <a:noFill/>
          <a:ln>
            <a:noFill/>
          </a:ln>
        </p:spPr>
      </p:pic>
      <p:sp>
        <p:nvSpPr>
          <p:cNvPr id="145" name="Google Shape;145;p15"/>
          <p:cNvSpPr txBox="1"/>
          <p:nvPr/>
        </p:nvSpPr>
        <p:spPr>
          <a:xfrm>
            <a:off x="4316975" y="2239450"/>
            <a:ext cx="118620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750">
                <a:solidFill>
                  <a:srgbClr val="F6F6F6"/>
                </a:solidFill>
                <a:highlight>
                  <a:schemeClr val="dk2"/>
                </a:highlight>
                <a:latin typeface="Assistant"/>
                <a:ea typeface="Assistant"/>
                <a:cs typeface="Assistant"/>
                <a:sym typeface="Assistant"/>
              </a:rPr>
              <a:t>the imparting or exchanging of information or news (dictionary.com)</a:t>
            </a:r>
            <a:endParaRPr sz="4500">
              <a:solidFill>
                <a:srgbClr val="F6F6F6"/>
              </a:solidFill>
              <a:highlight>
                <a:schemeClr val="dk2"/>
              </a:highlight>
              <a:latin typeface="Assistant"/>
              <a:ea typeface="Assistant"/>
              <a:cs typeface="Assistant"/>
              <a:sym typeface="Assistant"/>
            </a:endParaRPr>
          </a:p>
        </p:txBody>
      </p:sp>
      <p:pic>
        <p:nvPicPr>
          <p:cNvPr id="146" name="Google Shape;146;p15"/>
          <p:cNvPicPr preferRelativeResize="0"/>
          <p:nvPr/>
        </p:nvPicPr>
        <p:blipFill>
          <a:blip r:embed="rId5">
            <a:alphaModFix/>
          </a:blip>
          <a:stretch>
            <a:fillRect/>
          </a:stretch>
        </p:blipFill>
        <p:spPr>
          <a:xfrm>
            <a:off x="13270925" y="3301550"/>
            <a:ext cx="3319650" cy="26557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16"/>
          <p:cNvSpPr txBox="1"/>
          <p:nvPr>
            <p:ph type="title"/>
          </p:nvPr>
        </p:nvSpPr>
        <p:spPr>
          <a:xfrm>
            <a:off x="1059175" y="757750"/>
            <a:ext cx="13823400" cy="136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 Communication Process</a:t>
            </a:r>
            <a:endParaRPr/>
          </a:p>
        </p:txBody>
      </p:sp>
      <p:pic>
        <p:nvPicPr>
          <p:cNvPr id="152" name="Google Shape;152;p16"/>
          <p:cNvPicPr preferRelativeResize="0"/>
          <p:nvPr/>
        </p:nvPicPr>
        <p:blipFill>
          <a:blip r:embed="rId3">
            <a:alphaModFix/>
          </a:blip>
          <a:stretch>
            <a:fillRect/>
          </a:stretch>
        </p:blipFill>
        <p:spPr>
          <a:xfrm>
            <a:off x="496775" y="2532575"/>
            <a:ext cx="17294450" cy="59569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17"/>
          <p:cNvSpPr txBox="1"/>
          <p:nvPr>
            <p:ph idx="1" type="body"/>
          </p:nvPr>
        </p:nvSpPr>
        <p:spPr>
          <a:xfrm>
            <a:off x="1507350" y="4731850"/>
            <a:ext cx="16342800" cy="45261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rPr lang="en-US"/>
              <a:t>Ways to ensure that communication has been effectively received:</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Ask a quick question such as: </a:t>
            </a:r>
            <a:endParaRPr/>
          </a:p>
          <a:p>
            <a:pPr indent="0" lvl="0" marL="0" rtl="0" algn="l">
              <a:spcBef>
                <a:spcPts val="360"/>
              </a:spcBef>
              <a:spcAft>
                <a:spcPts val="0"/>
              </a:spcAft>
              <a:buNone/>
            </a:pPr>
            <a:r>
              <a:rPr lang="en-US"/>
              <a:t>“Is that okay?” or “Are you clear about that?”</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For more detailed feedback, ask if you can go over it one more time for clarity.</a:t>
            </a:r>
            <a:endParaRPr/>
          </a:p>
        </p:txBody>
      </p:sp>
      <p:sp>
        <p:nvSpPr>
          <p:cNvPr id="158" name="Google Shape;158;p17"/>
          <p:cNvSpPr txBox="1"/>
          <p:nvPr>
            <p:ph type="title"/>
          </p:nvPr>
        </p:nvSpPr>
        <p:spPr>
          <a:xfrm>
            <a:off x="1152300" y="649600"/>
            <a:ext cx="14335800" cy="359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 Importance of Feedback</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48BB"/>
        </a:solidFill>
      </p:bgPr>
    </p:bg>
    <p:spTree>
      <p:nvGrpSpPr>
        <p:cNvPr id="162" name="Shape 162"/>
        <p:cNvGrpSpPr/>
        <p:nvPr/>
      </p:nvGrpSpPr>
      <p:grpSpPr>
        <a:xfrm>
          <a:off x="0" y="0"/>
          <a:ext cx="0" cy="0"/>
          <a:chOff x="0" y="0"/>
          <a:chExt cx="0" cy="0"/>
        </a:xfrm>
      </p:grpSpPr>
      <p:pic>
        <p:nvPicPr>
          <p:cNvPr id="163" name="Google Shape;163;p18"/>
          <p:cNvPicPr preferRelativeResize="0"/>
          <p:nvPr/>
        </p:nvPicPr>
        <p:blipFill rotWithShape="1">
          <a:blip r:embed="rId3">
            <a:alphaModFix amt="13000"/>
          </a:blip>
          <a:srcRect b="15625" l="0" r="0" t="0"/>
          <a:stretch/>
        </p:blipFill>
        <p:spPr>
          <a:xfrm>
            <a:off x="0" y="-2972424"/>
            <a:ext cx="18287999" cy="10287000"/>
          </a:xfrm>
          <a:prstGeom prst="rect">
            <a:avLst/>
          </a:prstGeom>
          <a:noFill/>
          <a:ln>
            <a:noFill/>
          </a:ln>
        </p:spPr>
      </p:pic>
      <p:sp>
        <p:nvSpPr>
          <p:cNvPr id="164" name="Google Shape;164;p18"/>
          <p:cNvSpPr txBox="1"/>
          <p:nvPr/>
        </p:nvSpPr>
        <p:spPr>
          <a:xfrm>
            <a:off x="2423985" y="2041153"/>
            <a:ext cx="128049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9000">
                <a:solidFill>
                  <a:srgbClr val="F6F6F6"/>
                </a:solidFill>
                <a:latin typeface="Tenor Sans"/>
                <a:ea typeface="Tenor Sans"/>
                <a:cs typeface="Tenor Sans"/>
                <a:sym typeface="Tenor Sans"/>
              </a:rPr>
              <a:t>What is active listening?</a:t>
            </a:r>
            <a:endParaRPr/>
          </a:p>
        </p:txBody>
      </p:sp>
      <p:sp>
        <p:nvSpPr>
          <p:cNvPr id="165" name="Google Shape;165;p18"/>
          <p:cNvSpPr txBox="1"/>
          <p:nvPr/>
        </p:nvSpPr>
        <p:spPr>
          <a:xfrm>
            <a:off x="2741543" y="5756445"/>
            <a:ext cx="128049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3600">
                <a:solidFill>
                  <a:schemeClr val="accent6"/>
                </a:solidFill>
                <a:highlight>
                  <a:schemeClr val="dk2"/>
                </a:highlight>
                <a:latin typeface="Assistant"/>
                <a:ea typeface="Assistant"/>
                <a:cs typeface="Assistant"/>
                <a:sym typeface="Assistant"/>
              </a:rPr>
              <a:t>Active listening is a</a:t>
            </a:r>
            <a:r>
              <a:rPr b="1" lang="en-US" sz="3600">
                <a:solidFill>
                  <a:schemeClr val="accent6"/>
                </a:solidFill>
                <a:highlight>
                  <a:schemeClr val="dk2"/>
                </a:highlight>
                <a:latin typeface="Assistant"/>
                <a:ea typeface="Assistant"/>
                <a:cs typeface="Assistant"/>
                <a:sym typeface="Assistant"/>
              </a:rPr>
              <a:t> communication skill</a:t>
            </a:r>
            <a:r>
              <a:rPr lang="en-US" sz="3600">
                <a:solidFill>
                  <a:schemeClr val="accent6"/>
                </a:solidFill>
                <a:highlight>
                  <a:schemeClr val="dk2"/>
                </a:highlight>
                <a:latin typeface="Assistant"/>
                <a:ea typeface="Assistant"/>
                <a:cs typeface="Assistant"/>
                <a:sym typeface="Assistant"/>
              </a:rPr>
              <a:t> that involves going beyond simply hearing the words that another person speaks but also seeking to understand the meaning and intent behind them. It requires being an active participant in the communication process.</a:t>
            </a:r>
            <a:endParaRPr sz="3600">
              <a:solidFill>
                <a:schemeClr val="accent6"/>
              </a:solidFill>
              <a:highlight>
                <a:schemeClr val="dk2"/>
              </a:highlight>
              <a:latin typeface="Assistant"/>
              <a:ea typeface="Assistant"/>
              <a:cs typeface="Assistant"/>
              <a:sym typeface="Assistant"/>
            </a:endParaRPr>
          </a:p>
          <a:p>
            <a:pPr indent="0" lvl="0" marL="0" marR="0" rtl="0" algn="ctr">
              <a:lnSpc>
                <a:spcPct val="100000"/>
              </a:lnSpc>
              <a:spcBef>
                <a:spcPts val="0"/>
              </a:spcBef>
              <a:spcAft>
                <a:spcPts val="0"/>
              </a:spcAft>
              <a:buNone/>
            </a:pPr>
            <a:r>
              <a:rPr lang="en-US" sz="3600">
                <a:solidFill>
                  <a:schemeClr val="accent6"/>
                </a:solidFill>
                <a:highlight>
                  <a:schemeClr val="dk2"/>
                </a:highlight>
                <a:latin typeface="Assistant"/>
                <a:ea typeface="Assistant"/>
                <a:cs typeface="Assistant"/>
                <a:sym typeface="Assistant"/>
              </a:rPr>
              <a:t>www.verywellmind.com</a:t>
            </a:r>
            <a:endParaRPr sz="3600">
              <a:solidFill>
                <a:schemeClr val="accent6"/>
              </a:solidFill>
              <a:highlight>
                <a:schemeClr val="dk2"/>
              </a:highlight>
              <a:latin typeface="Assistant"/>
              <a:ea typeface="Assistant"/>
              <a:cs typeface="Assistant"/>
              <a:sym typeface="Assistan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9"/>
          <p:cNvSpPr txBox="1"/>
          <p:nvPr>
            <p:ph type="title"/>
          </p:nvPr>
        </p:nvSpPr>
        <p:spPr>
          <a:xfrm>
            <a:off x="1034175" y="724875"/>
            <a:ext cx="13823400" cy="136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 Importance of Nonverbal Communication </a:t>
            </a:r>
            <a:endParaRPr/>
          </a:p>
        </p:txBody>
      </p:sp>
      <p:pic>
        <p:nvPicPr>
          <p:cNvPr id="171" name="Google Shape;171;p19"/>
          <p:cNvPicPr preferRelativeResize="0"/>
          <p:nvPr/>
        </p:nvPicPr>
        <p:blipFill>
          <a:blip r:embed="rId3">
            <a:alphaModFix/>
          </a:blip>
          <a:stretch>
            <a:fillRect/>
          </a:stretch>
        </p:blipFill>
        <p:spPr>
          <a:xfrm>
            <a:off x="2599700" y="3250200"/>
            <a:ext cx="11143950" cy="68000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lue and White Simple Basic Company Roadmap Presentation">
  <a:themeElements>
    <a:clrScheme name="Office">
      <a:dk1>
        <a:srgbClr val="000000"/>
      </a:dk1>
      <a:lt1>
        <a:srgbClr val="FFFFFF"/>
      </a:lt1>
      <a:dk2>
        <a:srgbClr val="0C48BB"/>
      </a:dk2>
      <a:lt2>
        <a:srgbClr val="EEECE1"/>
      </a:lt2>
      <a:accent1>
        <a:srgbClr val="4F81BD"/>
      </a:accent1>
      <a:accent2>
        <a:srgbClr val="F6F6F6"/>
      </a:accent2>
      <a:accent3>
        <a:srgbClr val="B4E3EF"/>
      </a:accent3>
      <a:accent4>
        <a:srgbClr val="0C48BB"/>
      </a:accent4>
      <a:accent5>
        <a:srgbClr val="6488D2"/>
      </a:accent5>
      <a:accent6>
        <a:srgbClr val="D8D8D8"/>
      </a:accent6>
      <a:hlink>
        <a:srgbClr val="0C48BB"/>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